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6"/>
  </p:notesMasterIdLst>
  <p:handoutMasterIdLst>
    <p:handoutMasterId r:id="rId127"/>
  </p:handoutMasterIdLst>
  <p:sldIdLst>
    <p:sldId id="256" r:id="rId2"/>
    <p:sldId id="265" r:id="rId3"/>
    <p:sldId id="268" r:id="rId4"/>
    <p:sldId id="927" r:id="rId5"/>
    <p:sldId id="269" r:id="rId6"/>
    <p:sldId id="807" r:id="rId7"/>
    <p:sldId id="856" r:id="rId8"/>
    <p:sldId id="1112" r:id="rId9"/>
    <p:sldId id="1127" r:id="rId10"/>
    <p:sldId id="820" r:id="rId11"/>
    <p:sldId id="931" r:id="rId12"/>
    <p:sldId id="874" r:id="rId13"/>
    <p:sldId id="932" r:id="rId14"/>
    <p:sldId id="934" r:id="rId15"/>
    <p:sldId id="1092" r:id="rId16"/>
    <p:sldId id="938" r:id="rId17"/>
    <p:sldId id="1113" r:id="rId18"/>
    <p:sldId id="1095" r:id="rId19"/>
    <p:sldId id="1114" r:id="rId20"/>
    <p:sldId id="940" r:id="rId21"/>
    <p:sldId id="1053" r:id="rId22"/>
    <p:sldId id="943" r:id="rId23"/>
    <p:sldId id="1100" r:id="rId24"/>
    <p:sldId id="1109" r:id="rId25"/>
    <p:sldId id="1128" r:id="rId26"/>
    <p:sldId id="875" r:id="rId27"/>
    <p:sldId id="930" r:id="rId28"/>
    <p:sldId id="944" r:id="rId29"/>
    <p:sldId id="1115" r:id="rId30"/>
    <p:sldId id="947" r:id="rId31"/>
    <p:sldId id="1129" r:id="rId32"/>
    <p:sldId id="948" r:id="rId33"/>
    <p:sldId id="1093" r:id="rId34"/>
    <p:sldId id="950" r:id="rId35"/>
    <p:sldId id="951" r:id="rId36"/>
    <p:sldId id="954" r:id="rId37"/>
    <p:sldId id="956" r:id="rId38"/>
    <p:sldId id="1130" r:id="rId39"/>
    <p:sldId id="1131" r:id="rId40"/>
    <p:sldId id="878" r:id="rId41"/>
    <p:sldId id="873" r:id="rId42"/>
    <p:sldId id="880" r:id="rId43"/>
    <p:sldId id="1132" r:id="rId44"/>
    <p:sldId id="958" r:id="rId45"/>
    <p:sldId id="966" r:id="rId46"/>
    <p:sldId id="967" r:id="rId47"/>
    <p:sldId id="961" r:id="rId48"/>
    <p:sldId id="1193" r:id="rId49"/>
    <p:sldId id="1194" r:id="rId50"/>
    <p:sldId id="1073" r:id="rId51"/>
    <p:sldId id="1133" r:id="rId52"/>
    <p:sldId id="1134" r:id="rId53"/>
    <p:sldId id="1096" r:id="rId54"/>
    <p:sldId id="1195" r:id="rId55"/>
    <p:sldId id="1196" r:id="rId56"/>
    <p:sldId id="1197" r:id="rId57"/>
    <p:sldId id="1217" r:id="rId58"/>
    <p:sldId id="957" r:id="rId59"/>
    <p:sldId id="1199" r:id="rId60"/>
    <p:sldId id="1200" r:id="rId61"/>
    <p:sldId id="1201" r:id="rId62"/>
    <p:sldId id="1203" r:id="rId63"/>
    <p:sldId id="1202" r:id="rId64"/>
    <p:sldId id="1204" r:id="rId65"/>
    <p:sldId id="1205" r:id="rId66"/>
    <p:sldId id="1207" r:id="rId67"/>
    <p:sldId id="1225" r:id="rId68"/>
    <p:sldId id="1226" r:id="rId69"/>
    <p:sldId id="1208" r:id="rId70"/>
    <p:sldId id="1209" r:id="rId71"/>
    <p:sldId id="1210" r:id="rId72"/>
    <p:sldId id="1212" r:id="rId73"/>
    <p:sldId id="1213" r:id="rId74"/>
    <p:sldId id="1227" r:id="rId75"/>
    <p:sldId id="1214" r:id="rId76"/>
    <p:sldId id="1215" r:id="rId77"/>
    <p:sldId id="1216" r:id="rId78"/>
    <p:sldId id="1218" r:id="rId79"/>
    <p:sldId id="1219" r:id="rId80"/>
    <p:sldId id="1220" r:id="rId81"/>
    <p:sldId id="1221" r:id="rId82"/>
    <p:sldId id="1222" r:id="rId83"/>
    <p:sldId id="1223" r:id="rId84"/>
    <p:sldId id="1224" r:id="rId85"/>
    <p:sldId id="829" r:id="rId86"/>
    <p:sldId id="850" r:id="rId87"/>
    <p:sldId id="830" r:id="rId88"/>
    <p:sldId id="834" r:id="rId89"/>
    <p:sldId id="1228" r:id="rId90"/>
    <p:sldId id="1135" r:id="rId91"/>
    <p:sldId id="1136" r:id="rId92"/>
    <p:sldId id="1137" r:id="rId93"/>
    <p:sldId id="965" r:id="rId94"/>
    <p:sldId id="964" r:id="rId95"/>
    <p:sldId id="968" r:id="rId96"/>
    <p:sldId id="1105" r:id="rId97"/>
    <p:sldId id="971" r:id="rId98"/>
    <p:sldId id="1230" r:id="rId99"/>
    <p:sldId id="1231" r:id="rId100"/>
    <p:sldId id="1232" r:id="rId101"/>
    <p:sldId id="1233" r:id="rId102"/>
    <p:sldId id="1229" r:id="rId103"/>
    <p:sldId id="972" r:id="rId104"/>
    <p:sldId id="1018" r:id="rId105"/>
    <p:sldId id="1138" r:id="rId106"/>
    <p:sldId id="1066" r:id="rId107"/>
    <p:sldId id="977" r:id="rId108"/>
    <p:sldId id="1139" r:id="rId109"/>
    <p:sldId id="1140" r:id="rId110"/>
    <p:sldId id="1117" r:id="rId111"/>
    <p:sldId id="1143" r:id="rId112"/>
    <p:sldId id="998" r:id="rId113"/>
    <p:sldId id="1110" r:id="rId114"/>
    <p:sldId id="1119" r:id="rId115"/>
    <p:sldId id="1148" r:id="rId116"/>
    <p:sldId id="1004" r:id="rId117"/>
    <p:sldId id="1007" r:id="rId118"/>
    <p:sldId id="1008" r:id="rId119"/>
    <p:sldId id="1149" r:id="rId120"/>
    <p:sldId id="1120" r:id="rId121"/>
    <p:sldId id="1151" r:id="rId122"/>
    <p:sldId id="1152" r:id="rId123"/>
    <p:sldId id="1153" r:id="rId124"/>
    <p:sldId id="264" r:id="rId125"/>
  </p:sldIdLst>
  <p:sldSz cx="12192000" cy="6858000"/>
  <p:notesSz cx="6858000" cy="9144000"/>
  <p:embeddedFontLs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Cambria" panose="02040503050406030204" pitchFamily="18" charset="0"/>
      <p:regular r:id="rId132"/>
      <p:bold r:id="rId133"/>
      <p:italic r:id="rId134"/>
      <p:boldItalic r:id="rId135"/>
    </p:embeddedFont>
    <p:embeddedFont>
      <p:font typeface="Cambria Math" panose="02040503050406030204" pitchFamily="18" charset="0"/>
      <p:regular r:id="rId136"/>
    </p:embeddedFont>
    <p:embeddedFont>
      <p:font typeface="Roboto Condensed" panose="02000000000000000000" pitchFamily="2" charset="0"/>
      <p:regular r:id="rId137"/>
      <p:bold r:id="rId138"/>
      <p:italic r:id="rId139"/>
      <p:boldItalic r:id="rId140"/>
    </p:embeddedFont>
    <p:embeddedFont>
      <p:font typeface="Roboto Condensed Light" panose="02000000000000000000" pitchFamily="2" charset="0"/>
      <p:regular r:id="rId141"/>
      <p:italic r:id="rId142"/>
    </p:embeddedFont>
    <p:embeddedFont>
      <p:font typeface="Wingdings 3" panose="05040102010807070707" pitchFamily="18" charset="2"/>
      <p:regular r:id="rId1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LJbNrk/aX2cfImL7+qH9Uw==" hashData="Qano8gRvQqiabtuE0dEfNTDI/5sNjEzOjya7cK9gj2OFQORnlaQrFaC616AVw+HHzA98Aa/2gRQ2Urvmmzpmm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ujain39@gmail.com" initials="v" lastIdx="1" clrIdx="0">
    <p:extLst>
      <p:ext uri="{19B8F6BF-5375-455C-9EA6-DF929625EA0E}">
        <p15:presenceInfo xmlns:p15="http://schemas.microsoft.com/office/powerpoint/2012/main" userId="4e3c4d1726c659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4742"/>
    <a:srgbClr val="1282FE"/>
    <a:srgbClr val="F3E9E9"/>
    <a:srgbClr val="B14440"/>
    <a:srgbClr val="C25956"/>
    <a:srgbClr val="003366"/>
    <a:srgbClr val="000066"/>
    <a:srgbClr val="660033"/>
    <a:srgbClr val="301B9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3861" autoAdjust="0"/>
  </p:normalViewPr>
  <p:slideViewPr>
    <p:cSldViewPr snapToGrid="0">
      <p:cViewPr varScale="1">
        <p:scale>
          <a:sx n="63" d="100"/>
          <a:sy n="63" d="100"/>
        </p:scale>
        <p:origin x="1218" y="84"/>
      </p:cViewPr>
      <p:guideLst/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36"/>
    </p:cViewPr>
  </p:sorterViewPr>
  <p:notesViewPr>
    <p:cSldViewPr snapToGrid="0">
      <p:cViewPr varScale="1">
        <p:scale>
          <a:sx n="47" d="100"/>
          <a:sy n="47" d="100"/>
        </p:scale>
        <p:origin x="204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3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4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6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1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9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29D63-1BB8-6B06-AA91-00F92C02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4A5D1-3F12-2873-6380-B2872C563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5677A-64B3-D01F-1B8C-DEE5A60B7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D4361-9914-FA14-D4C0-E09A82319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2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85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F537-6C93-90EF-E752-46F1112B3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861C1-844B-9D9E-7C84-857081BA3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03738-5D48-D157-302B-22C8E0E40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54563-86F4-565F-CC1E-A670AE4E0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53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C5E56-9A7D-0A42-54E9-6C215837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14722-D0E6-051D-F2D4-40EBA6B23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9E2E7-898F-F959-CA78-856FAD36A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B0E72-C3C1-1B3F-36BA-8E34F2A2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76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30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88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6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6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53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3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59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15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58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6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1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4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13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19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76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37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07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97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21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24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556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AF6D-6A58-831D-DF1A-A056D535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9C007-44AB-2748-602C-BAA3FBEEB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097EF-B272-7960-69C7-2E754B10B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5086B-D795-CA69-3AF3-599B82E5B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50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D018-7E99-AB14-2C20-578A778C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AB216-B4BB-6E84-E238-074B324B2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874EE-D731-2AE5-283C-6A17D6327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8A1E-ABB7-D78F-B9FB-6124BBCF6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1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D018-7E99-AB14-2C20-578A778C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AB216-B4BB-6E84-E238-074B324B2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874EE-D731-2AE5-283C-6A17D6327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8A1E-ABB7-D78F-B9FB-6124BBCF6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24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D018-7E99-AB14-2C20-578A778C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AB216-B4BB-6E84-E238-074B324B2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874EE-D731-2AE5-283C-6A17D6327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8A1E-ABB7-D78F-B9FB-6124BBCF6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8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1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26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17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92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58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43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8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26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28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25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8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4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72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729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67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99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30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121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79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54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2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795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8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22F1-E6C3-F1C6-63F8-1178B29E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F7419-D75F-88F8-DB71-B04DBCF4D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45847-DC25-2792-BFAB-1016BEA5A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BA37D-60E1-86D1-C310-000C86ABA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846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19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76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93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569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061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98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68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569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014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99FF-029C-697A-29A2-5A6F0926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1E66C-3688-5637-397B-517CFDB30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129BC0-C1E7-9786-18D0-0E060800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E6F3-9E75-635E-A011-572345DBD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11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64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BE895-9CFE-64E1-C48B-6D557446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B702A-21A9-9136-8740-C381B44B9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FAEDB-CB2C-B175-99BC-0BB5F88CC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A3CA-2DE1-FFBD-658A-814F61D61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204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B174-221A-2D1D-CD8B-B8C53F07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D140B-B014-A95D-7791-2CECAF02A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E49440-F898-B5B6-2945-B6890165D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95BBE-D14E-F706-994A-B62763802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227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B174-221A-2D1D-CD8B-B8C53F07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D140B-B014-A95D-7791-2CECAF02A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E49440-F898-B5B6-2945-B6890165D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95BBE-D14E-F706-994A-B62763802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063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B55B-684F-BC6D-9EBF-8CF1838C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086F4-AAF5-6B3B-0B88-C5164B56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EEA98-FCF4-D29E-7A3E-4A1F4323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27D2E-6D83-30FF-C71C-0D020ECB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64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B55B-684F-BC6D-9EBF-8CF1838C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086F4-AAF5-6B3B-0B88-C5164B56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EEA98-FCF4-D29E-7A3E-4A1F4323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27D2E-6D83-30FF-C71C-0D020ECB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126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21CC0-46D9-8B03-1B0E-436D90071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CD041-3BA2-4C69-0CD7-C2A59C7FF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41E91-CD3E-82B3-7B9A-7408BA5CC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94D98-9755-34F0-6001-2E732915F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73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E1F9-F0F6-CA93-BD42-B62524397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144B9-D8EF-2F44-6D18-F0C9CEF6D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E95A63-D3AA-D093-58CD-E384E3DC4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5FB77-C6F2-37F3-17DE-A21207A39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165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D8D8A-A8CB-E672-9D29-7C329C09A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31891-274C-6280-4073-8A955B379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D123B-2334-4FA5-84AD-A0DF57B83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1B7E9-B833-65B2-28C5-9D90A4FDA0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2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91FFF-BFF7-DD43-0053-996C5A8EE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630A9-E393-F880-187E-ABB1A1C27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58147-CD0D-9C8E-30F8-DF407F17A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64843-3039-6F54-DA39-D328EDCF2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273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91FFF-BFF7-DD43-0053-996C5A8EE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630A9-E393-F880-187E-ABB1A1C27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58147-CD0D-9C8E-30F8-DF407F17A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64843-3039-6F54-DA39-D328EDCF2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75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60AFE-31E1-15ED-AAE9-A7F7F4F4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B9E08-28E9-187F-D6D0-18A191A3C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C3824-8E46-E8EF-0B77-23ADEF609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1404B-1F04-6F2B-6119-955D85C52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266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6DE68-C3E2-9C4F-C9E6-6F61D5F9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E5146-1DA1-7561-063E-FAB5724E7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83A09-0C27-654C-7583-EB0211322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E8BE0-E10F-8FAC-7229-F557AE5E9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914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E5663-0A4B-D2B9-35D5-6B58796A8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3B5AD-F610-E378-FE93-66B697984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C4448-6D8F-3515-817A-47A461DAB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0EB1D-E57F-BD4A-1D5C-600A60A2C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208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0C88B-0485-7AA0-65B2-33225B02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9EAD9-BE01-BE2D-5F0E-B8F118715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8A927-3844-909A-CB40-AF647E446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5EB7-7438-FF7F-32E3-35CD23018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353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0C88B-0485-7AA0-65B2-33225B02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9EAD9-BE01-BE2D-5F0E-B8F118715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8A927-3844-909A-CB40-AF647E446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C5EB7-7438-FF7F-32E3-35CD23018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083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90D5-8204-F5FB-7EB8-BD0BCD63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20028-1C19-B998-24A4-3B88163CF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46ECD-4F7C-3EE0-FD79-590C5C199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D514-372E-47FA-501C-9EA5E718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866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90D5-8204-F5FB-7EB8-BD0BCD63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20028-1C19-B998-24A4-3B88163CF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46ECD-4F7C-3EE0-FD79-590C5C199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D514-372E-47FA-501C-9EA5E718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986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90D5-8204-F5FB-7EB8-BD0BCD63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20028-1C19-B998-24A4-3B88163CF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46ECD-4F7C-3EE0-FD79-590C5C199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D514-372E-47FA-501C-9EA5E718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646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90D5-8204-F5FB-7EB8-BD0BCD636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20028-1C19-B998-24A4-3B88163CF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46ECD-4F7C-3EE0-FD79-590C5C199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D514-372E-47FA-501C-9EA5E718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73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2BCB2-081A-6589-D7B5-0C8A4763B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6FB26-7522-F05B-5D2E-2DCEA8245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83EDE-42B0-C06A-E98F-90AC3A0FD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D5C6F-F15B-9D26-F6AB-955A00A73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2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3888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9001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6206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13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BDCCD67D-FD1C-45DA-9071-29F9F47A349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493B990-1883-418B-980C-8115D3078247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Descriptive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42D3E-D939-43C1-BE86-52E26B945D7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456114" y="2032083"/>
            <a:ext cx="3406028" cy="19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94" y="16098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3888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9001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6206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29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90F89ED-74FD-4EF0-B5E8-EE5E3F8777A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A Chaurasia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C6EBEEF7-617D-4A5B-8A96-2D780DCCEF86}"/>
              </a:ext>
            </a:extLst>
          </p:cNvPr>
          <p:cNvSpPr txBox="1">
            <a:spLocks/>
          </p:cNvSpPr>
          <p:nvPr userDrawn="1"/>
        </p:nvSpPr>
        <p:spPr>
          <a:xfrm>
            <a:off x="3965624" y="6723232"/>
            <a:ext cx="5716856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(Mathematics for Computer Application)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8650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89535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573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925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8805933F-A132-4F27-9B63-76662C25EE8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7821544-AFA6-40A3-95FD-30CB26B495BE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Descriptive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7BE47F4-44F3-4916-80C8-32824407205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A Chaurasia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B9D4494C-FED6-41D4-9C33-C90FED8BFBDC}"/>
              </a:ext>
            </a:extLst>
          </p:cNvPr>
          <p:cNvSpPr txBox="1">
            <a:spLocks/>
          </p:cNvSpPr>
          <p:nvPr userDrawn="1"/>
        </p:nvSpPr>
        <p:spPr>
          <a:xfrm>
            <a:off x="3965624" y="6723232"/>
            <a:ext cx="5716856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(Mathematics for Computer Application)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 Basic Statistics </a:t>
            </a:r>
          </a:p>
        </p:txBody>
      </p:sp>
    </p:spTree>
    <p:extLst>
      <p:ext uri="{BB962C8B-B14F-4D97-AF65-F5344CB8AC3E}">
        <p14:creationId xmlns:p14="http://schemas.microsoft.com/office/powerpoint/2010/main" val="350046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b="1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buFont typeface="Arial" panose="020B0604020202020204" pitchFamily="34" charset="0"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4947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7853EE99-6040-4E3E-83B7-AE3220E578B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Chaurasia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A76B53F-AD60-44D7-9A11-67D97CB4FD69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4 –Basic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A5ED3800-FF50-4E9E-B42F-270379E5A735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CB29396-D53A-484F-9C93-A123E3FA965D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Descriptive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1899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5030D7D1-493D-458D-9CB6-9DF75C5C853B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Barjadiya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F9BAEF2-75B0-4F0D-8B95-E3DE7D41112E}"/>
              </a:ext>
            </a:extLst>
          </p:cNvPr>
          <p:cNvSpPr txBox="1">
            <a:spLocks/>
          </p:cNvSpPr>
          <p:nvPr userDrawn="1"/>
        </p:nvSpPr>
        <p:spPr>
          <a:xfrm>
            <a:off x="3357600" y="661899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1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Descriptive Statistics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57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88" r:id="rId3"/>
    <p:sldLayoutId id="2147483693" r:id="rId4"/>
    <p:sldLayoutId id="2147483671" r:id="rId5"/>
    <p:sldLayoutId id="2147483672" r:id="rId6"/>
    <p:sldLayoutId id="2147483689" r:id="rId7"/>
    <p:sldLayoutId id="2147483692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7.png"/><Relationship Id="rId13" Type="http://schemas.openxmlformats.org/officeDocument/2006/relationships/image" Target="../media/image1022.png"/><Relationship Id="rId18" Type="http://schemas.openxmlformats.org/officeDocument/2006/relationships/image" Target="../media/image1027.png"/><Relationship Id="rId26" Type="http://schemas.openxmlformats.org/officeDocument/2006/relationships/image" Target="../media/image1031.png"/><Relationship Id="rId3" Type="http://schemas.openxmlformats.org/officeDocument/2006/relationships/image" Target="../media/image1012.png"/><Relationship Id="rId34" Type="http://schemas.openxmlformats.org/officeDocument/2006/relationships/image" Target="../media/image1035.png"/><Relationship Id="rId7" Type="http://schemas.openxmlformats.org/officeDocument/2006/relationships/image" Target="../media/image1016.png"/><Relationship Id="rId12" Type="http://schemas.openxmlformats.org/officeDocument/2006/relationships/image" Target="../media/image1021.png"/><Relationship Id="rId17" Type="http://schemas.openxmlformats.org/officeDocument/2006/relationships/image" Target="../media/image1026.png"/><Relationship Id="rId25" Type="http://schemas.openxmlformats.org/officeDocument/2006/relationships/image" Target="../media/image1030.png"/><Relationship Id="rId33" Type="http://schemas.openxmlformats.org/officeDocument/2006/relationships/image" Target="../media/image1034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1025.png"/><Relationship Id="rId20" Type="http://schemas.openxmlformats.org/officeDocument/2006/relationships/image" Target="../media/image1029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5.png"/><Relationship Id="rId11" Type="http://schemas.openxmlformats.org/officeDocument/2006/relationships/image" Target="../media/image1020.png"/><Relationship Id="rId24" Type="http://schemas.openxmlformats.org/officeDocument/2006/relationships/image" Target="../media/image722.png"/><Relationship Id="rId32" Type="http://schemas.openxmlformats.org/officeDocument/2006/relationships/image" Target="../media/image1033.png"/><Relationship Id="rId5" Type="http://schemas.openxmlformats.org/officeDocument/2006/relationships/image" Target="../media/image1014.png"/><Relationship Id="rId15" Type="http://schemas.openxmlformats.org/officeDocument/2006/relationships/image" Target="../media/image1024.png"/><Relationship Id="rId28" Type="http://schemas.openxmlformats.org/officeDocument/2006/relationships/image" Target="../media/image726.png"/><Relationship Id="rId10" Type="http://schemas.openxmlformats.org/officeDocument/2006/relationships/image" Target="../media/image1019.png"/><Relationship Id="rId19" Type="http://schemas.openxmlformats.org/officeDocument/2006/relationships/image" Target="../media/image1028.png"/><Relationship Id="rId31" Type="http://schemas.openxmlformats.org/officeDocument/2006/relationships/image" Target="../media/image729.png"/><Relationship Id="rId4" Type="http://schemas.openxmlformats.org/officeDocument/2006/relationships/image" Target="../media/image1013.png"/><Relationship Id="rId9" Type="http://schemas.openxmlformats.org/officeDocument/2006/relationships/image" Target="../media/image1018.png"/><Relationship Id="rId14" Type="http://schemas.openxmlformats.org/officeDocument/2006/relationships/image" Target="../media/image1023.png"/><Relationship Id="rId27" Type="http://schemas.openxmlformats.org/officeDocument/2006/relationships/image" Target="../media/image1032.png"/><Relationship Id="rId30" Type="http://schemas.openxmlformats.org/officeDocument/2006/relationships/image" Target="../media/image728.png"/><Relationship Id="rId35" Type="http://schemas.openxmlformats.org/officeDocument/2006/relationships/image" Target="../media/image103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4.png"/><Relationship Id="rId3" Type="http://schemas.openxmlformats.org/officeDocument/2006/relationships/image" Target="../media/image497.png"/><Relationship Id="rId7" Type="http://schemas.openxmlformats.org/officeDocument/2006/relationships/image" Target="../media/image663.png"/><Relationship Id="rId12" Type="http://schemas.openxmlformats.org/officeDocument/2006/relationships/image" Target="../media/image723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11" Type="http://schemas.openxmlformats.org/officeDocument/2006/relationships/image" Target="../media/image677.png"/><Relationship Id="rId5" Type="http://schemas.openxmlformats.org/officeDocument/2006/relationships/image" Target="../media/image606.png"/><Relationship Id="rId10" Type="http://schemas.openxmlformats.org/officeDocument/2006/relationships/image" Target="../media/image676.png"/><Relationship Id="rId4" Type="http://schemas.openxmlformats.org/officeDocument/2006/relationships/image" Target="../media/image498.png"/><Relationship Id="rId9" Type="http://schemas.openxmlformats.org/officeDocument/2006/relationships/image" Target="../media/image67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4.png"/><Relationship Id="rId3" Type="http://schemas.openxmlformats.org/officeDocument/2006/relationships/image" Target="../media/image1049.png"/><Relationship Id="rId7" Type="http://schemas.openxmlformats.org/officeDocument/2006/relationships/image" Target="../media/image1053.png"/><Relationship Id="rId2" Type="http://schemas.openxmlformats.org/officeDocument/2006/relationships/image" Target="../media/image10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2.png"/><Relationship Id="rId11" Type="http://schemas.openxmlformats.org/officeDocument/2006/relationships/image" Target="../media/image1057.png"/><Relationship Id="rId5" Type="http://schemas.openxmlformats.org/officeDocument/2006/relationships/image" Target="../media/image1051.png"/><Relationship Id="rId10" Type="http://schemas.openxmlformats.org/officeDocument/2006/relationships/image" Target="../media/image1056.png"/><Relationship Id="rId4" Type="http://schemas.openxmlformats.org/officeDocument/2006/relationships/image" Target="../media/image1050.png"/><Relationship Id="rId9" Type="http://schemas.openxmlformats.org/officeDocument/2006/relationships/image" Target="../media/image1055.png"/></Relationships>
</file>

<file path=ppt/slides/_rels/slide10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241.png"/><Relationship Id="rId8" Type="http://schemas.openxmlformats.org/officeDocument/2006/relationships/image" Target="../media/image7141.png"/><Relationship Id="rId13" Type="http://schemas.openxmlformats.org/officeDocument/2006/relationships/image" Target="../media/image7191.png"/><Relationship Id="rId26" Type="http://schemas.openxmlformats.org/officeDocument/2006/relationships/image" Target="../media/image7321.png"/><Relationship Id="rId3" Type="http://schemas.openxmlformats.org/officeDocument/2006/relationships/image" Target="../media/image7091.png"/><Relationship Id="rId21" Type="http://schemas.openxmlformats.org/officeDocument/2006/relationships/image" Target="../media/image7271.png"/><Relationship Id="rId7" Type="http://schemas.openxmlformats.org/officeDocument/2006/relationships/image" Target="../media/image7131.png"/><Relationship Id="rId12" Type="http://schemas.openxmlformats.org/officeDocument/2006/relationships/image" Target="../media/image7181.png"/><Relationship Id="rId17" Type="http://schemas.openxmlformats.org/officeDocument/2006/relationships/image" Target="../media/image7231.png"/><Relationship Id="rId25" Type="http://schemas.openxmlformats.org/officeDocument/2006/relationships/image" Target="../media/image7312.png"/><Relationship Id="rId2" Type="http://schemas.openxmlformats.org/officeDocument/2006/relationships/image" Target="../media/image7081.png"/><Relationship Id="rId16" Type="http://schemas.openxmlformats.org/officeDocument/2006/relationships/image" Target="../media/image7221.png"/><Relationship Id="rId20" Type="http://schemas.openxmlformats.org/officeDocument/2006/relationships/image" Target="../media/image7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1.png"/><Relationship Id="rId11" Type="http://schemas.openxmlformats.org/officeDocument/2006/relationships/image" Target="../media/image7171.png"/><Relationship Id="rId24" Type="http://schemas.openxmlformats.org/officeDocument/2006/relationships/image" Target="../media/image7301.png"/><Relationship Id="rId5" Type="http://schemas.openxmlformats.org/officeDocument/2006/relationships/image" Target="../media/image7112.png"/><Relationship Id="rId15" Type="http://schemas.openxmlformats.org/officeDocument/2006/relationships/image" Target="../media/image7212.png"/><Relationship Id="rId23" Type="http://schemas.openxmlformats.org/officeDocument/2006/relationships/image" Target="../media/image7291.png"/><Relationship Id="rId10" Type="http://schemas.openxmlformats.org/officeDocument/2006/relationships/image" Target="../media/image7161.png"/><Relationship Id="rId19" Type="http://schemas.openxmlformats.org/officeDocument/2006/relationships/image" Target="../media/image7251.png"/><Relationship Id="rId4" Type="http://schemas.openxmlformats.org/officeDocument/2006/relationships/image" Target="../media/image7101.png"/><Relationship Id="rId9" Type="http://schemas.openxmlformats.org/officeDocument/2006/relationships/image" Target="../media/image7151.png"/><Relationship Id="rId14" Type="http://schemas.openxmlformats.org/officeDocument/2006/relationships/image" Target="../media/image7201.png"/><Relationship Id="rId22" Type="http://schemas.openxmlformats.org/officeDocument/2006/relationships/image" Target="../media/image728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1.png"/><Relationship Id="rId13" Type="http://schemas.openxmlformats.org/officeDocument/2006/relationships/image" Target="../media/image7831.png"/><Relationship Id="rId3" Type="http://schemas.openxmlformats.org/officeDocument/2006/relationships/image" Target="../media/image7731.png"/><Relationship Id="rId7" Type="http://schemas.openxmlformats.org/officeDocument/2006/relationships/image" Target="../media/image7771.png"/><Relationship Id="rId12" Type="http://schemas.openxmlformats.org/officeDocument/2006/relationships/image" Target="../media/image7821.png"/><Relationship Id="rId17" Type="http://schemas.openxmlformats.org/officeDocument/2006/relationships/image" Target="../media/image6912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78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61.png"/><Relationship Id="rId11" Type="http://schemas.openxmlformats.org/officeDocument/2006/relationships/image" Target="../media/image7812.png"/><Relationship Id="rId5" Type="http://schemas.openxmlformats.org/officeDocument/2006/relationships/image" Target="../media/image7751.png"/><Relationship Id="rId15" Type="http://schemas.openxmlformats.org/officeDocument/2006/relationships/image" Target="../media/image7851.png"/><Relationship Id="rId10" Type="http://schemas.openxmlformats.org/officeDocument/2006/relationships/image" Target="../media/image7801.png"/><Relationship Id="rId4" Type="http://schemas.openxmlformats.org/officeDocument/2006/relationships/image" Target="../media/image7741.png"/><Relationship Id="rId9" Type="http://schemas.openxmlformats.org/officeDocument/2006/relationships/image" Target="../media/image7791.png"/><Relationship Id="rId14" Type="http://schemas.openxmlformats.org/officeDocument/2006/relationships/image" Target="../media/image7841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80.png"/><Relationship Id="rId18" Type="http://schemas.openxmlformats.org/officeDocument/2006/relationships/image" Target="../media/image8031.png"/><Relationship Id="rId26" Type="http://schemas.openxmlformats.org/officeDocument/2006/relationships/image" Target="../media/image8111.png"/><Relationship Id="rId39" Type="http://schemas.openxmlformats.org/officeDocument/2006/relationships/image" Target="../media/image8241.png"/><Relationship Id="rId21" Type="http://schemas.openxmlformats.org/officeDocument/2006/relationships/image" Target="../media/image8061.png"/><Relationship Id="rId34" Type="http://schemas.openxmlformats.org/officeDocument/2006/relationships/image" Target="../media/image8191.png"/><Relationship Id="rId42" Type="http://schemas.openxmlformats.org/officeDocument/2006/relationships/image" Target="../media/image8270.png"/><Relationship Id="rId47" Type="http://schemas.openxmlformats.org/officeDocument/2006/relationships/image" Target="../media/image8320.png"/><Relationship Id="rId50" Type="http://schemas.openxmlformats.org/officeDocument/2006/relationships/image" Target="../media/image7871.png"/><Relationship Id="rId7" Type="http://schemas.openxmlformats.org/officeDocument/2006/relationships/image" Target="../media/image7921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8012.png"/><Relationship Id="rId29" Type="http://schemas.openxmlformats.org/officeDocument/2006/relationships/image" Target="../media/image8141.png"/><Relationship Id="rId11" Type="http://schemas.openxmlformats.org/officeDocument/2006/relationships/image" Target="../media/image7961.png"/><Relationship Id="rId24" Type="http://schemas.openxmlformats.org/officeDocument/2006/relationships/image" Target="../media/image8090.png"/><Relationship Id="rId32" Type="http://schemas.openxmlformats.org/officeDocument/2006/relationships/image" Target="../media/image8170.png"/><Relationship Id="rId37" Type="http://schemas.openxmlformats.org/officeDocument/2006/relationships/image" Target="../media/image8221.png"/><Relationship Id="rId40" Type="http://schemas.openxmlformats.org/officeDocument/2006/relationships/image" Target="../media/image8251.png"/><Relationship Id="rId45" Type="http://schemas.openxmlformats.org/officeDocument/2006/relationships/image" Target="../media/image8300.png"/><Relationship Id="rId5" Type="http://schemas.openxmlformats.org/officeDocument/2006/relationships/image" Target="../media/image7901.png"/><Relationship Id="rId15" Type="http://schemas.openxmlformats.org/officeDocument/2006/relationships/image" Target="../media/image8001.png"/><Relationship Id="rId23" Type="http://schemas.openxmlformats.org/officeDocument/2006/relationships/image" Target="../media/image8080.png"/><Relationship Id="rId28" Type="http://schemas.openxmlformats.org/officeDocument/2006/relationships/image" Target="../media/image8130.png"/><Relationship Id="rId36" Type="http://schemas.openxmlformats.org/officeDocument/2006/relationships/image" Target="../media/image8212.png"/><Relationship Id="rId49" Type="http://schemas.openxmlformats.org/officeDocument/2006/relationships/image" Target="../media/image8340.png"/><Relationship Id="rId10" Type="http://schemas.openxmlformats.org/officeDocument/2006/relationships/image" Target="../media/image7951.png"/><Relationship Id="rId19" Type="http://schemas.openxmlformats.org/officeDocument/2006/relationships/image" Target="../media/image8041.png"/><Relationship Id="rId31" Type="http://schemas.openxmlformats.org/officeDocument/2006/relationships/image" Target="../media/image8160.png"/><Relationship Id="rId44" Type="http://schemas.openxmlformats.org/officeDocument/2006/relationships/image" Target="../media/image8290.png"/><Relationship Id="rId4" Type="http://schemas.openxmlformats.org/officeDocument/2006/relationships/image" Target="../media/image7891.png"/><Relationship Id="rId9" Type="http://schemas.openxmlformats.org/officeDocument/2006/relationships/image" Target="../media/image7941.png"/><Relationship Id="rId14" Type="http://schemas.openxmlformats.org/officeDocument/2006/relationships/image" Target="../media/image7990.png"/><Relationship Id="rId22" Type="http://schemas.openxmlformats.org/officeDocument/2006/relationships/image" Target="../media/image8071.png"/><Relationship Id="rId27" Type="http://schemas.openxmlformats.org/officeDocument/2006/relationships/image" Target="../media/image8121.png"/><Relationship Id="rId30" Type="http://schemas.openxmlformats.org/officeDocument/2006/relationships/image" Target="../media/image8151.png"/><Relationship Id="rId35" Type="http://schemas.openxmlformats.org/officeDocument/2006/relationships/image" Target="../media/image8201.png"/><Relationship Id="rId43" Type="http://schemas.openxmlformats.org/officeDocument/2006/relationships/image" Target="../media/image8280.png"/><Relationship Id="rId48" Type="http://schemas.openxmlformats.org/officeDocument/2006/relationships/image" Target="../media/image8330.png"/><Relationship Id="rId8" Type="http://schemas.openxmlformats.org/officeDocument/2006/relationships/image" Target="../media/image7931.png"/><Relationship Id="rId51" Type="http://schemas.openxmlformats.org/officeDocument/2006/relationships/image" Target="../media/image8360.png"/><Relationship Id="rId3" Type="http://schemas.openxmlformats.org/officeDocument/2006/relationships/image" Target="../media/image7881.png"/><Relationship Id="rId12" Type="http://schemas.openxmlformats.org/officeDocument/2006/relationships/image" Target="../media/image7971.png"/><Relationship Id="rId17" Type="http://schemas.openxmlformats.org/officeDocument/2006/relationships/image" Target="../media/image8021.png"/><Relationship Id="rId25" Type="http://schemas.openxmlformats.org/officeDocument/2006/relationships/image" Target="../media/image8100.png"/><Relationship Id="rId33" Type="http://schemas.openxmlformats.org/officeDocument/2006/relationships/image" Target="../media/image8181.png"/><Relationship Id="rId38" Type="http://schemas.openxmlformats.org/officeDocument/2006/relationships/image" Target="../media/image8231.png"/><Relationship Id="rId46" Type="http://schemas.openxmlformats.org/officeDocument/2006/relationships/image" Target="../media/image8311.png"/><Relationship Id="rId20" Type="http://schemas.openxmlformats.org/officeDocument/2006/relationships/image" Target="../media/image8051.png"/><Relationship Id="rId41" Type="http://schemas.openxmlformats.org/officeDocument/2006/relationships/image" Target="../media/image8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20.png"/><Relationship Id="rId3" Type="http://schemas.openxmlformats.org/officeDocument/2006/relationships/image" Target="../media/image8350.png"/><Relationship Id="rId7" Type="http://schemas.openxmlformats.org/officeDocument/2006/relationships/image" Target="../media/image83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1.png"/><Relationship Id="rId11" Type="http://schemas.openxmlformats.org/officeDocument/2006/relationships/image" Target="../media/image8451.png"/><Relationship Id="rId5" Type="http://schemas.openxmlformats.org/officeDocument/2006/relationships/image" Target="../media/image8390.png"/><Relationship Id="rId10" Type="http://schemas.openxmlformats.org/officeDocument/2006/relationships/image" Target="../media/image8430.png"/><Relationship Id="rId4" Type="http://schemas.openxmlformats.org/officeDocument/2006/relationships/image" Target="../media/image8380.png"/><Relationship Id="rId9" Type="http://schemas.openxmlformats.org/officeDocument/2006/relationships/image" Target="../media/image844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0.png"/><Relationship Id="rId13" Type="http://schemas.openxmlformats.org/officeDocument/2006/relationships/image" Target="../media/image8550.png"/><Relationship Id="rId18" Type="http://schemas.openxmlformats.org/officeDocument/2006/relationships/image" Target="../media/image8600.png"/><Relationship Id="rId3" Type="http://schemas.openxmlformats.org/officeDocument/2006/relationships/image" Target="../media/image8450.png"/><Relationship Id="rId7" Type="http://schemas.openxmlformats.org/officeDocument/2006/relationships/image" Target="../media/image8490.png"/><Relationship Id="rId12" Type="http://schemas.openxmlformats.org/officeDocument/2006/relationships/image" Target="../media/image8540.png"/><Relationship Id="rId17" Type="http://schemas.openxmlformats.org/officeDocument/2006/relationships/image" Target="../media/image8590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85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80.png"/><Relationship Id="rId11" Type="http://schemas.openxmlformats.org/officeDocument/2006/relationships/image" Target="../media/image8530.png"/><Relationship Id="rId5" Type="http://schemas.openxmlformats.org/officeDocument/2006/relationships/image" Target="../media/image8470.png"/><Relationship Id="rId15" Type="http://schemas.openxmlformats.org/officeDocument/2006/relationships/image" Target="../media/image8570.png"/><Relationship Id="rId10" Type="http://schemas.openxmlformats.org/officeDocument/2006/relationships/image" Target="../media/image926.png"/><Relationship Id="rId19" Type="http://schemas.openxmlformats.org/officeDocument/2006/relationships/image" Target="../media/image8611.png"/><Relationship Id="rId4" Type="http://schemas.openxmlformats.org/officeDocument/2006/relationships/image" Target="../media/image8460.png"/><Relationship Id="rId9" Type="http://schemas.openxmlformats.org/officeDocument/2006/relationships/image" Target="../media/image8511.png"/><Relationship Id="rId14" Type="http://schemas.openxmlformats.org/officeDocument/2006/relationships/image" Target="../media/image856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70.png"/><Relationship Id="rId13" Type="http://schemas.openxmlformats.org/officeDocument/2006/relationships/image" Target="../media/image8720.png"/><Relationship Id="rId18" Type="http://schemas.openxmlformats.org/officeDocument/2006/relationships/image" Target="../media/image8770.png"/><Relationship Id="rId26" Type="http://schemas.openxmlformats.org/officeDocument/2006/relationships/image" Target="../media/image8850.png"/><Relationship Id="rId3" Type="http://schemas.openxmlformats.org/officeDocument/2006/relationships/image" Target="../media/image8620.png"/><Relationship Id="rId21" Type="http://schemas.openxmlformats.org/officeDocument/2006/relationships/image" Target="../media/image8800.png"/><Relationship Id="rId7" Type="http://schemas.openxmlformats.org/officeDocument/2006/relationships/image" Target="../media/image8660.png"/><Relationship Id="rId12" Type="http://schemas.openxmlformats.org/officeDocument/2006/relationships/image" Target="../media/image8711.png"/><Relationship Id="rId17" Type="http://schemas.openxmlformats.org/officeDocument/2006/relationships/image" Target="../media/image8760.png"/><Relationship Id="rId25" Type="http://schemas.openxmlformats.org/officeDocument/2006/relationships/image" Target="../media/image884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8750.png"/><Relationship Id="rId20" Type="http://schemas.openxmlformats.org/officeDocument/2006/relationships/image" Target="../media/image8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50.png"/><Relationship Id="rId11" Type="http://schemas.openxmlformats.org/officeDocument/2006/relationships/image" Target="../media/image8700.png"/><Relationship Id="rId24" Type="http://schemas.openxmlformats.org/officeDocument/2006/relationships/image" Target="../media/image8830.png"/><Relationship Id="rId5" Type="http://schemas.openxmlformats.org/officeDocument/2006/relationships/image" Target="../media/image8640.png"/><Relationship Id="rId15" Type="http://schemas.openxmlformats.org/officeDocument/2006/relationships/image" Target="../media/image8740.png"/><Relationship Id="rId23" Type="http://schemas.openxmlformats.org/officeDocument/2006/relationships/image" Target="../media/image8820.png"/><Relationship Id="rId28" Type="http://schemas.openxmlformats.org/officeDocument/2006/relationships/image" Target="../media/image8870.png"/><Relationship Id="rId10" Type="http://schemas.openxmlformats.org/officeDocument/2006/relationships/image" Target="../media/image8690.png"/><Relationship Id="rId19" Type="http://schemas.openxmlformats.org/officeDocument/2006/relationships/image" Target="../media/image8780.png"/><Relationship Id="rId4" Type="http://schemas.openxmlformats.org/officeDocument/2006/relationships/image" Target="../media/image8630.png"/><Relationship Id="rId9" Type="http://schemas.openxmlformats.org/officeDocument/2006/relationships/image" Target="../media/image949.png"/><Relationship Id="rId14" Type="http://schemas.openxmlformats.org/officeDocument/2006/relationships/image" Target="../media/image8730.png"/><Relationship Id="rId22" Type="http://schemas.openxmlformats.org/officeDocument/2006/relationships/image" Target="../media/image8811.png"/><Relationship Id="rId27" Type="http://schemas.openxmlformats.org/officeDocument/2006/relationships/image" Target="../media/image886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30.png"/><Relationship Id="rId13" Type="http://schemas.openxmlformats.org/officeDocument/2006/relationships/image" Target="../media/image8980.png"/><Relationship Id="rId18" Type="http://schemas.openxmlformats.org/officeDocument/2006/relationships/image" Target="../media/image9030.png"/><Relationship Id="rId3" Type="http://schemas.openxmlformats.org/officeDocument/2006/relationships/image" Target="../media/image8880.png"/><Relationship Id="rId21" Type="http://schemas.openxmlformats.org/officeDocument/2006/relationships/image" Target="../media/image9060.png"/><Relationship Id="rId7" Type="http://schemas.openxmlformats.org/officeDocument/2006/relationships/image" Target="../media/image8920.png"/><Relationship Id="rId12" Type="http://schemas.openxmlformats.org/officeDocument/2006/relationships/image" Target="../media/image8970.png"/><Relationship Id="rId17" Type="http://schemas.openxmlformats.org/officeDocument/2006/relationships/image" Target="../media/image902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9011.png"/><Relationship Id="rId20" Type="http://schemas.openxmlformats.org/officeDocument/2006/relationships/image" Target="../media/image9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11.png"/><Relationship Id="rId11" Type="http://schemas.openxmlformats.org/officeDocument/2006/relationships/image" Target="../media/image8960.png"/><Relationship Id="rId5" Type="http://schemas.openxmlformats.org/officeDocument/2006/relationships/image" Target="../media/image8900.png"/><Relationship Id="rId15" Type="http://schemas.openxmlformats.org/officeDocument/2006/relationships/image" Target="../media/image9000.png"/><Relationship Id="rId23" Type="http://schemas.openxmlformats.org/officeDocument/2006/relationships/image" Target="../media/image9080.png"/><Relationship Id="rId10" Type="http://schemas.openxmlformats.org/officeDocument/2006/relationships/image" Target="../media/image8950.png"/><Relationship Id="rId19" Type="http://schemas.openxmlformats.org/officeDocument/2006/relationships/image" Target="../media/image9040.png"/><Relationship Id="rId4" Type="http://schemas.openxmlformats.org/officeDocument/2006/relationships/image" Target="../media/image8890.png"/><Relationship Id="rId9" Type="http://schemas.openxmlformats.org/officeDocument/2006/relationships/image" Target="../media/image8940.png"/><Relationship Id="rId14" Type="http://schemas.openxmlformats.org/officeDocument/2006/relationships/image" Target="../media/image8990.png"/><Relationship Id="rId22" Type="http://schemas.openxmlformats.org/officeDocument/2006/relationships/image" Target="../media/image90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0.png"/><Relationship Id="rId18" Type="http://schemas.openxmlformats.org/officeDocument/2006/relationships/image" Target="../media/image9250.png"/><Relationship Id="rId26" Type="http://schemas.openxmlformats.org/officeDocument/2006/relationships/image" Target="../media/image9330.png"/><Relationship Id="rId39" Type="http://schemas.openxmlformats.org/officeDocument/2006/relationships/image" Target="../media/image9460.png"/><Relationship Id="rId21" Type="http://schemas.openxmlformats.org/officeDocument/2006/relationships/image" Target="../media/image9280.png"/><Relationship Id="rId34" Type="http://schemas.openxmlformats.org/officeDocument/2006/relationships/image" Target="../media/image9411.png"/><Relationship Id="rId42" Type="http://schemas.openxmlformats.org/officeDocument/2006/relationships/image" Target="../media/image9490.png"/><Relationship Id="rId47" Type="http://schemas.openxmlformats.org/officeDocument/2006/relationships/image" Target="../media/image9540.png"/><Relationship Id="rId7" Type="http://schemas.openxmlformats.org/officeDocument/2006/relationships/image" Target="../media/image9140.png"/><Relationship Id="rId2" Type="http://schemas.openxmlformats.org/officeDocument/2006/relationships/image" Target="../media/image9090.png"/><Relationship Id="rId16" Type="http://schemas.openxmlformats.org/officeDocument/2006/relationships/image" Target="../media/image9230.png"/><Relationship Id="rId29" Type="http://schemas.openxmlformats.org/officeDocument/2006/relationships/image" Target="../media/image9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30.png"/><Relationship Id="rId11" Type="http://schemas.openxmlformats.org/officeDocument/2006/relationships/image" Target="../media/image9180.png"/><Relationship Id="rId24" Type="http://schemas.openxmlformats.org/officeDocument/2006/relationships/image" Target="../media/image9311.png"/><Relationship Id="rId32" Type="http://schemas.openxmlformats.org/officeDocument/2006/relationships/image" Target="../media/image9390.png"/><Relationship Id="rId37" Type="http://schemas.openxmlformats.org/officeDocument/2006/relationships/image" Target="../media/image9440.png"/><Relationship Id="rId40" Type="http://schemas.openxmlformats.org/officeDocument/2006/relationships/image" Target="../media/image9470.png"/><Relationship Id="rId45" Type="http://schemas.openxmlformats.org/officeDocument/2006/relationships/image" Target="../media/image9520.png"/><Relationship Id="rId5" Type="http://schemas.openxmlformats.org/officeDocument/2006/relationships/image" Target="../media/image9120.png"/><Relationship Id="rId15" Type="http://schemas.openxmlformats.org/officeDocument/2006/relationships/image" Target="../media/image9220.png"/><Relationship Id="rId23" Type="http://schemas.openxmlformats.org/officeDocument/2006/relationships/image" Target="../media/image9300.png"/><Relationship Id="rId28" Type="http://schemas.openxmlformats.org/officeDocument/2006/relationships/image" Target="../media/image9350.png"/><Relationship Id="rId36" Type="http://schemas.openxmlformats.org/officeDocument/2006/relationships/image" Target="../media/image9430.png"/><Relationship Id="rId10" Type="http://schemas.openxmlformats.org/officeDocument/2006/relationships/image" Target="../media/image9170.png"/><Relationship Id="rId19" Type="http://schemas.openxmlformats.org/officeDocument/2006/relationships/image" Target="../media/image9260.png"/><Relationship Id="rId31" Type="http://schemas.openxmlformats.org/officeDocument/2006/relationships/image" Target="../media/image9380.png"/><Relationship Id="rId44" Type="http://schemas.openxmlformats.org/officeDocument/2006/relationships/image" Target="../media/image9511.png"/><Relationship Id="rId4" Type="http://schemas.openxmlformats.org/officeDocument/2006/relationships/image" Target="../media/image9111.png"/><Relationship Id="rId9" Type="http://schemas.openxmlformats.org/officeDocument/2006/relationships/image" Target="../media/image9160.png"/><Relationship Id="rId14" Type="http://schemas.openxmlformats.org/officeDocument/2006/relationships/image" Target="../media/image9211.png"/><Relationship Id="rId22" Type="http://schemas.openxmlformats.org/officeDocument/2006/relationships/image" Target="../media/image9290.png"/><Relationship Id="rId27" Type="http://schemas.openxmlformats.org/officeDocument/2006/relationships/image" Target="../media/image9340.png"/><Relationship Id="rId30" Type="http://schemas.openxmlformats.org/officeDocument/2006/relationships/image" Target="../media/image9370.png"/><Relationship Id="rId35" Type="http://schemas.openxmlformats.org/officeDocument/2006/relationships/image" Target="../media/image9420.png"/><Relationship Id="rId43" Type="http://schemas.openxmlformats.org/officeDocument/2006/relationships/image" Target="../media/image9500.png"/><Relationship Id="rId48" Type="http://schemas.openxmlformats.org/officeDocument/2006/relationships/image" Target="../media/image9550.png"/><Relationship Id="rId8" Type="http://schemas.openxmlformats.org/officeDocument/2006/relationships/image" Target="../media/image9150.png"/><Relationship Id="rId3" Type="http://schemas.openxmlformats.org/officeDocument/2006/relationships/image" Target="../media/image9100.png"/><Relationship Id="rId12" Type="http://schemas.openxmlformats.org/officeDocument/2006/relationships/image" Target="../media/image9190.png"/><Relationship Id="rId17" Type="http://schemas.openxmlformats.org/officeDocument/2006/relationships/image" Target="../media/image9240.png"/><Relationship Id="rId25" Type="http://schemas.openxmlformats.org/officeDocument/2006/relationships/image" Target="../media/image9320.png"/><Relationship Id="rId33" Type="http://schemas.openxmlformats.org/officeDocument/2006/relationships/image" Target="../media/image9400.png"/><Relationship Id="rId38" Type="http://schemas.openxmlformats.org/officeDocument/2006/relationships/image" Target="../media/image9450.png"/><Relationship Id="rId46" Type="http://schemas.openxmlformats.org/officeDocument/2006/relationships/image" Target="../media/image9530.png"/><Relationship Id="rId20" Type="http://schemas.openxmlformats.org/officeDocument/2006/relationships/image" Target="../media/image9270.png"/><Relationship Id="rId41" Type="http://schemas.openxmlformats.org/officeDocument/2006/relationships/image" Target="../media/image948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20.png"/><Relationship Id="rId13" Type="http://schemas.openxmlformats.org/officeDocument/2006/relationships/image" Target="../media/image9670.png"/><Relationship Id="rId3" Type="http://schemas.openxmlformats.org/officeDocument/2006/relationships/image" Target="../media/image9570.png"/><Relationship Id="rId7" Type="http://schemas.openxmlformats.org/officeDocument/2006/relationships/image" Target="../media/image9611.png"/><Relationship Id="rId12" Type="http://schemas.openxmlformats.org/officeDocument/2006/relationships/image" Target="../media/image9660.png"/><Relationship Id="rId17" Type="http://schemas.openxmlformats.org/officeDocument/2006/relationships/image" Target="../media/image9711.png"/><Relationship Id="rId2" Type="http://schemas.openxmlformats.org/officeDocument/2006/relationships/image" Target="../media/image9560.png"/><Relationship Id="rId16" Type="http://schemas.openxmlformats.org/officeDocument/2006/relationships/image" Target="../media/image9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0.png"/><Relationship Id="rId11" Type="http://schemas.openxmlformats.org/officeDocument/2006/relationships/image" Target="../media/image9650.png"/><Relationship Id="rId5" Type="http://schemas.openxmlformats.org/officeDocument/2006/relationships/image" Target="../media/image9590.png"/><Relationship Id="rId15" Type="http://schemas.openxmlformats.org/officeDocument/2006/relationships/image" Target="../media/image9690.png"/><Relationship Id="rId10" Type="http://schemas.openxmlformats.org/officeDocument/2006/relationships/image" Target="../media/image9640.png"/><Relationship Id="rId4" Type="http://schemas.openxmlformats.org/officeDocument/2006/relationships/image" Target="../media/image9580.png"/><Relationship Id="rId9" Type="http://schemas.openxmlformats.org/officeDocument/2006/relationships/image" Target="../media/image9630.png"/><Relationship Id="rId14" Type="http://schemas.openxmlformats.org/officeDocument/2006/relationships/image" Target="../media/image968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8.png"/><Relationship Id="rId3" Type="http://schemas.openxmlformats.org/officeDocument/2006/relationships/image" Target="../media/image1073.png"/><Relationship Id="rId7" Type="http://schemas.openxmlformats.org/officeDocument/2006/relationships/image" Target="../media/image1077.png"/><Relationship Id="rId12" Type="http://schemas.openxmlformats.org/officeDocument/2006/relationships/image" Target="../media/image108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6.png"/><Relationship Id="rId11" Type="http://schemas.openxmlformats.org/officeDocument/2006/relationships/image" Target="../media/image1081.png"/><Relationship Id="rId5" Type="http://schemas.openxmlformats.org/officeDocument/2006/relationships/image" Target="../media/image1075.png"/><Relationship Id="rId10" Type="http://schemas.openxmlformats.org/officeDocument/2006/relationships/image" Target="../media/image1080.png"/><Relationship Id="rId4" Type="http://schemas.openxmlformats.org/officeDocument/2006/relationships/image" Target="../media/image1074.png"/><Relationship Id="rId9" Type="http://schemas.openxmlformats.org/officeDocument/2006/relationships/image" Target="../media/image1079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3.png"/><Relationship Id="rId18" Type="http://schemas.openxmlformats.org/officeDocument/2006/relationships/image" Target="../media/image1098.png"/><Relationship Id="rId26" Type="http://schemas.openxmlformats.org/officeDocument/2006/relationships/image" Target="../media/image1106.png"/><Relationship Id="rId39" Type="http://schemas.openxmlformats.org/officeDocument/2006/relationships/image" Target="../media/image1119.png"/><Relationship Id="rId21" Type="http://schemas.openxmlformats.org/officeDocument/2006/relationships/image" Target="../media/image1101.png"/><Relationship Id="rId34" Type="http://schemas.openxmlformats.org/officeDocument/2006/relationships/image" Target="../media/image1114.png"/><Relationship Id="rId7" Type="http://schemas.openxmlformats.org/officeDocument/2006/relationships/image" Target="../media/image1087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096.png"/><Relationship Id="rId20" Type="http://schemas.openxmlformats.org/officeDocument/2006/relationships/image" Target="../media/image1100.png"/><Relationship Id="rId29" Type="http://schemas.openxmlformats.org/officeDocument/2006/relationships/image" Target="../media/image1109.png"/><Relationship Id="rId41" Type="http://schemas.openxmlformats.org/officeDocument/2006/relationships/image" Target="../media/image1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6.png"/><Relationship Id="rId11" Type="http://schemas.openxmlformats.org/officeDocument/2006/relationships/image" Target="../media/image1091.png"/><Relationship Id="rId24" Type="http://schemas.openxmlformats.org/officeDocument/2006/relationships/image" Target="../media/image1104.png"/><Relationship Id="rId32" Type="http://schemas.openxmlformats.org/officeDocument/2006/relationships/image" Target="../media/image1112.png"/><Relationship Id="rId37" Type="http://schemas.openxmlformats.org/officeDocument/2006/relationships/image" Target="../media/image1117.png"/><Relationship Id="rId40" Type="http://schemas.openxmlformats.org/officeDocument/2006/relationships/image" Target="../media/image1120.png"/><Relationship Id="rId5" Type="http://schemas.openxmlformats.org/officeDocument/2006/relationships/image" Target="../media/image1085.png"/><Relationship Id="rId15" Type="http://schemas.openxmlformats.org/officeDocument/2006/relationships/image" Target="../media/image1095.png"/><Relationship Id="rId23" Type="http://schemas.openxmlformats.org/officeDocument/2006/relationships/image" Target="../media/image1103.png"/><Relationship Id="rId28" Type="http://schemas.openxmlformats.org/officeDocument/2006/relationships/image" Target="../media/image1108.png"/><Relationship Id="rId36" Type="http://schemas.openxmlformats.org/officeDocument/2006/relationships/image" Target="../media/image1116.png"/><Relationship Id="rId10" Type="http://schemas.openxmlformats.org/officeDocument/2006/relationships/image" Target="../media/image1090.png"/><Relationship Id="rId19" Type="http://schemas.openxmlformats.org/officeDocument/2006/relationships/image" Target="../media/image1099.png"/><Relationship Id="rId31" Type="http://schemas.openxmlformats.org/officeDocument/2006/relationships/image" Target="../media/image1111.png"/><Relationship Id="rId4" Type="http://schemas.openxmlformats.org/officeDocument/2006/relationships/image" Target="../media/image1084.png"/><Relationship Id="rId9" Type="http://schemas.openxmlformats.org/officeDocument/2006/relationships/image" Target="../media/image1089.png"/><Relationship Id="rId14" Type="http://schemas.openxmlformats.org/officeDocument/2006/relationships/image" Target="../media/image1094.png"/><Relationship Id="rId22" Type="http://schemas.openxmlformats.org/officeDocument/2006/relationships/image" Target="../media/image1102.png"/><Relationship Id="rId27" Type="http://schemas.openxmlformats.org/officeDocument/2006/relationships/image" Target="../media/image1107.png"/><Relationship Id="rId30" Type="http://schemas.openxmlformats.org/officeDocument/2006/relationships/image" Target="../media/image1110.png"/><Relationship Id="rId35" Type="http://schemas.openxmlformats.org/officeDocument/2006/relationships/image" Target="../media/image1115.png"/><Relationship Id="rId8" Type="http://schemas.openxmlformats.org/officeDocument/2006/relationships/image" Target="../media/image1088.png"/><Relationship Id="rId3" Type="http://schemas.openxmlformats.org/officeDocument/2006/relationships/image" Target="../media/image1083.png"/><Relationship Id="rId12" Type="http://schemas.openxmlformats.org/officeDocument/2006/relationships/image" Target="../media/image1092.png"/><Relationship Id="rId17" Type="http://schemas.openxmlformats.org/officeDocument/2006/relationships/image" Target="../media/image1097.png"/><Relationship Id="rId25" Type="http://schemas.openxmlformats.org/officeDocument/2006/relationships/image" Target="../media/image1105.png"/><Relationship Id="rId33" Type="http://schemas.openxmlformats.org/officeDocument/2006/relationships/image" Target="../media/image1113.png"/><Relationship Id="rId38" Type="http://schemas.openxmlformats.org/officeDocument/2006/relationships/image" Target="../media/image111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6.png"/><Relationship Id="rId13" Type="http://schemas.openxmlformats.org/officeDocument/2006/relationships/image" Target="../media/image1089.png"/><Relationship Id="rId18" Type="http://schemas.openxmlformats.org/officeDocument/2006/relationships/image" Target="../media/image1094.png"/><Relationship Id="rId26" Type="http://schemas.openxmlformats.org/officeDocument/2006/relationships/image" Target="../media/image1133.png"/><Relationship Id="rId3" Type="http://schemas.openxmlformats.org/officeDocument/2006/relationships/image" Target="../media/image1084.png"/><Relationship Id="rId21" Type="http://schemas.openxmlformats.org/officeDocument/2006/relationships/image" Target="../media/image1128.png"/><Relationship Id="rId7" Type="http://schemas.openxmlformats.org/officeDocument/2006/relationships/image" Target="../media/image1125.png"/><Relationship Id="rId12" Type="http://schemas.openxmlformats.org/officeDocument/2006/relationships/image" Target="../media/image1088.png"/><Relationship Id="rId17" Type="http://schemas.openxmlformats.org/officeDocument/2006/relationships/image" Target="../media/image1093.png"/><Relationship Id="rId25" Type="http://schemas.openxmlformats.org/officeDocument/2006/relationships/image" Target="../media/image1132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092.png"/><Relationship Id="rId20" Type="http://schemas.openxmlformats.org/officeDocument/2006/relationships/image" Target="../media/image1127.png"/><Relationship Id="rId29" Type="http://schemas.openxmlformats.org/officeDocument/2006/relationships/image" Target="../media/image1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4.png"/><Relationship Id="rId11" Type="http://schemas.openxmlformats.org/officeDocument/2006/relationships/image" Target="../media/image1087.png"/><Relationship Id="rId24" Type="http://schemas.openxmlformats.org/officeDocument/2006/relationships/image" Target="../media/image1131.png"/><Relationship Id="rId5" Type="http://schemas.openxmlformats.org/officeDocument/2006/relationships/image" Target="../media/image1123.png"/><Relationship Id="rId15" Type="http://schemas.openxmlformats.org/officeDocument/2006/relationships/image" Target="../media/image1091.png"/><Relationship Id="rId23" Type="http://schemas.openxmlformats.org/officeDocument/2006/relationships/image" Target="../media/image1130.png"/><Relationship Id="rId28" Type="http://schemas.openxmlformats.org/officeDocument/2006/relationships/image" Target="../media/image1135.png"/><Relationship Id="rId10" Type="http://schemas.openxmlformats.org/officeDocument/2006/relationships/image" Target="../media/image1086.png"/><Relationship Id="rId19" Type="http://schemas.openxmlformats.org/officeDocument/2006/relationships/image" Target="../media/image1112.png"/><Relationship Id="rId4" Type="http://schemas.openxmlformats.org/officeDocument/2006/relationships/image" Target="../media/image1122.png"/><Relationship Id="rId9" Type="http://schemas.openxmlformats.org/officeDocument/2006/relationships/image" Target="../media/image1085.png"/><Relationship Id="rId14" Type="http://schemas.openxmlformats.org/officeDocument/2006/relationships/image" Target="../media/image1090.png"/><Relationship Id="rId22" Type="http://schemas.openxmlformats.org/officeDocument/2006/relationships/image" Target="../media/image1129.png"/><Relationship Id="rId27" Type="http://schemas.openxmlformats.org/officeDocument/2006/relationships/image" Target="../media/image113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1.png"/><Relationship Id="rId13" Type="http://schemas.openxmlformats.org/officeDocument/2006/relationships/image" Target="../media/image1146.png"/><Relationship Id="rId18" Type="http://schemas.openxmlformats.org/officeDocument/2006/relationships/image" Target="../media/image1151.png"/><Relationship Id="rId26" Type="http://schemas.openxmlformats.org/officeDocument/2006/relationships/image" Target="../media/image1091.png"/><Relationship Id="rId3" Type="http://schemas.openxmlformats.org/officeDocument/2006/relationships/image" Target="../media/image1084.png"/><Relationship Id="rId21" Type="http://schemas.openxmlformats.org/officeDocument/2006/relationships/image" Target="../media/image1086.png"/><Relationship Id="rId7" Type="http://schemas.openxmlformats.org/officeDocument/2006/relationships/image" Target="../media/image1140.png"/><Relationship Id="rId12" Type="http://schemas.openxmlformats.org/officeDocument/2006/relationships/image" Target="../media/image1145.png"/><Relationship Id="rId17" Type="http://schemas.openxmlformats.org/officeDocument/2006/relationships/image" Target="../media/image1150.png"/><Relationship Id="rId25" Type="http://schemas.openxmlformats.org/officeDocument/2006/relationships/image" Target="../media/image1090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1149.png"/><Relationship Id="rId20" Type="http://schemas.openxmlformats.org/officeDocument/2006/relationships/image" Target="../media/image1085.png"/><Relationship Id="rId29" Type="http://schemas.openxmlformats.org/officeDocument/2006/relationships/image" Target="../media/image10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9.png"/><Relationship Id="rId11" Type="http://schemas.openxmlformats.org/officeDocument/2006/relationships/image" Target="../media/image1144.png"/><Relationship Id="rId24" Type="http://schemas.openxmlformats.org/officeDocument/2006/relationships/image" Target="../media/image1089.png"/><Relationship Id="rId32" Type="http://schemas.openxmlformats.org/officeDocument/2006/relationships/image" Target="../media/image1154.png"/><Relationship Id="rId5" Type="http://schemas.openxmlformats.org/officeDocument/2006/relationships/image" Target="../media/image1138.png"/><Relationship Id="rId15" Type="http://schemas.openxmlformats.org/officeDocument/2006/relationships/image" Target="../media/image1148.png"/><Relationship Id="rId23" Type="http://schemas.openxmlformats.org/officeDocument/2006/relationships/image" Target="../media/image1088.png"/><Relationship Id="rId28" Type="http://schemas.openxmlformats.org/officeDocument/2006/relationships/image" Target="../media/image1093.png"/><Relationship Id="rId10" Type="http://schemas.openxmlformats.org/officeDocument/2006/relationships/image" Target="../media/image1143.png"/><Relationship Id="rId19" Type="http://schemas.openxmlformats.org/officeDocument/2006/relationships/image" Target="../media/image1152.png"/><Relationship Id="rId31" Type="http://schemas.openxmlformats.org/officeDocument/2006/relationships/image" Target="../media/image1153.png"/><Relationship Id="rId4" Type="http://schemas.openxmlformats.org/officeDocument/2006/relationships/image" Target="../media/image1137.png"/><Relationship Id="rId9" Type="http://schemas.openxmlformats.org/officeDocument/2006/relationships/image" Target="../media/image1142.png"/><Relationship Id="rId14" Type="http://schemas.openxmlformats.org/officeDocument/2006/relationships/image" Target="../media/image1147.png"/><Relationship Id="rId22" Type="http://schemas.openxmlformats.org/officeDocument/2006/relationships/image" Target="../media/image1087.png"/><Relationship Id="rId27" Type="http://schemas.openxmlformats.org/officeDocument/2006/relationships/image" Target="../media/image1092.png"/><Relationship Id="rId30" Type="http://schemas.openxmlformats.org/officeDocument/2006/relationships/image" Target="../media/image1112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5.png"/><Relationship Id="rId18" Type="http://schemas.openxmlformats.org/officeDocument/2006/relationships/image" Target="../media/image1170.png"/><Relationship Id="rId26" Type="http://schemas.openxmlformats.org/officeDocument/2006/relationships/image" Target="../media/image1090.png"/><Relationship Id="rId3" Type="http://schemas.openxmlformats.org/officeDocument/2006/relationships/image" Target="../media/image1155.png"/><Relationship Id="rId21" Type="http://schemas.openxmlformats.org/officeDocument/2006/relationships/image" Target="../media/image1085.png"/><Relationship Id="rId7" Type="http://schemas.openxmlformats.org/officeDocument/2006/relationships/image" Target="../media/image1159.png"/><Relationship Id="rId12" Type="http://schemas.openxmlformats.org/officeDocument/2006/relationships/image" Target="../media/image1164.png"/><Relationship Id="rId17" Type="http://schemas.openxmlformats.org/officeDocument/2006/relationships/image" Target="../media/image1169.png"/><Relationship Id="rId25" Type="http://schemas.openxmlformats.org/officeDocument/2006/relationships/image" Target="../media/image1089.png"/><Relationship Id="rId33" Type="http://schemas.openxmlformats.org/officeDocument/2006/relationships/image" Target="../media/image1173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168.png"/><Relationship Id="rId20" Type="http://schemas.openxmlformats.org/officeDocument/2006/relationships/image" Target="../media/image1084.png"/><Relationship Id="rId29" Type="http://schemas.openxmlformats.org/officeDocument/2006/relationships/image" Target="../media/image10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8.png"/><Relationship Id="rId11" Type="http://schemas.openxmlformats.org/officeDocument/2006/relationships/image" Target="../media/image1163.png"/><Relationship Id="rId24" Type="http://schemas.openxmlformats.org/officeDocument/2006/relationships/image" Target="../media/image1088.png"/><Relationship Id="rId32" Type="http://schemas.openxmlformats.org/officeDocument/2006/relationships/image" Target="../media/image1172.png"/><Relationship Id="rId5" Type="http://schemas.openxmlformats.org/officeDocument/2006/relationships/image" Target="../media/image1157.png"/><Relationship Id="rId15" Type="http://schemas.openxmlformats.org/officeDocument/2006/relationships/image" Target="../media/image1167.png"/><Relationship Id="rId23" Type="http://schemas.openxmlformats.org/officeDocument/2006/relationships/image" Target="../media/image1087.png"/><Relationship Id="rId28" Type="http://schemas.openxmlformats.org/officeDocument/2006/relationships/image" Target="../media/image1092.png"/><Relationship Id="rId10" Type="http://schemas.openxmlformats.org/officeDocument/2006/relationships/image" Target="../media/image1162.png"/><Relationship Id="rId19" Type="http://schemas.openxmlformats.org/officeDocument/2006/relationships/image" Target="../media/image1171.png"/><Relationship Id="rId31" Type="http://schemas.openxmlformats.org/officeDocument/2006/relationships/image" Target="../media/image1112.png"/><Relationship Id="rId4" Type="http://schemas.openxmlformats.org/officeDocument/2006/relationships/image" Target="../media/image1156.png"/><Relationship Id="rId9" Type="http://schemas.openxmlformats.org/officeDocument/2006/relationships/image" Target="../media/image1161.png"/><Relationship Id="rId14" Type="http://schemas.openxmlformats.org/officeDocument/2006/relationships/image" Target="../media/image1166.png"/><Relationship Id="rId22" Type="http://schemas.openxmlformats.org/officeDocument/2006/relationships/image" Target="../media/image1086.png"/><Relationship Id="rId27" Type="http://schemas.openxmlformats.org/officeDocument/2006/relationships/image" Target="../media/image1091.png"/><Relationship Id="rId30" Type="http://schemas.openxmlformats.org/officeDocument/2006/relationships/image" Target="../media/image1094.png"/><Relationship Id="rId8" Type="http://schemas.openxmlformats.org/officeDocument/2006/relationships/image" Target="../media/image116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9.png"/><Relationship Id="rId3" Type="http://schemas.openxmlformats.org/officeDocument/2006/relationships/image" Target="../media/image1174.png"/><Relationship Id="rId7" Type="http://schemas.openxmlformats.org/officeDocument/2006/relationships/image" Target="../media/image1178.png"/><Relationship Id="rId12" Type="http://schemas.openxmlformats.org/officeDocument/2006/relationships/image" Target="../media/image11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7.png"/><Relationship Id="rId11" Type="http://schemas.openxmlformats.org/officeDocument/2006/relationships/image" Target="../media/image1182.png"/><Relationship Id="rId5" Type="http://schemas.openxmlformats.org/officeDocument/2006/relationships/image" Target="../media/image1176.png"/><Relationship Id="rId10" Type="http://schemas.openxmlformats.org/officeDocument/2006/relationships/image" Target="../media/image1181.png"/><Relationship Id="rId4" Type="http://schemas.openxmlformats.org/officeDocument/2006/relationships/image" Target="../media/image1175.png"/><Relationship Id="rId9" Type="http://schemas.openxmlformats.org/officeDocument/2006/relationships/image" Target="../media/image118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9.png"/><Relationship Id="rId13" Type="http://schemas.openxmlformats.org/officeDocument/2006/relationships/image" Target="../media/image1194.png"/><Relationship Id="rId18" Type="http://schemas.openxmlformats.org/officeDocument/2006/relationships/image" Target="../media/image1199.png"/><Relationship Id="rId26" Type="http://schemas.openxmlformats.org/officeDocument/2006/relationships/image" Target="../media/image1207.png"/><Relationship Id="rId3" Type="http://schemas.openxmlformats.org/officeDocument/2006/relationships/image" Target="../media/image1184.png"/><Relationship Id="rId21" Type="http://schemas.openxmlformats.org/officeDocument/2006/relationships/image" Target="../media/image1202.png"/><Relationship Id="rId7" Type="http://schemas.openxmlformats.org/officeDocument/2006/relationships/image" Target="../media/image1188.png"/><Relationship Id="rId12" Type="http://schemas.openxmlformats.org/officeDocument/2006/relationships/image" Target="../media/image1193.png"/><Relationship Id="rId17" Type="http://schemas.openxmlformats.org/officeDocument/2006/relationships/image" Target="../media/image1198.png"/><Relationship Id="rId25" Type="http://schemas.openxmlformats.org/officeDocument/2006/relationships/image" Target="../media/image1206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197.png"/><Relationship Id="rId20" Type="http://schemas.openxmlformats.org/officeDocument/2006/relationships/image" Target="../media/image1201.png"/><Relationship Id="rId29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7.png"/><Relationship Id="rId11" Type="http://schemas.openxmlformats.org/officeDocument/2006/relationships/image" Target="../media/image1192.png"/><Relationship Id="rId24" Type="http://schemas.openxmlformats.org/officeDocument/2006/relationships/image" Target="../media/image1205.png"/><Relationship Id="rId32" Type="http://schemas.openxmlformats.org/officeDocument/2006/relationships/image" Target="../media/image1213.png"/><Relationship Id="rId5" Type="http://schemas.openxmlformats.org/officeDocument/2006/relationships/image" Target="../media/image1186.png"/><Relationship Id="rId15" Type="http://schemas.openxmlformats.org/officeDocument/2006/relationships/image" Target="../media/image1196.png"/><Relationship Id="rId23" Type="http://schemas.openxmlformats.org/officeDocument/2006/relationships/image" Target="../media/image1204.png"/><Relationship Id="rId28" Type="http://schemas.openxmlformats.org/officeDocument/2006/relationships/image" Target="../media/image1209.png"/><Relationship Id="rId10" Type="http://schemas.openxmlformats.org/officeDocument/2006/relationships/image" Target="../media/image1191.png"/><Relationship Id="rId19" Type="http://schemas.openxmlformats.org/officeDocument/2006/relationships/image" Target="../media/image1200.png"/><Relationship Id="rId31" Type="http://schemas.openxmlformats.org/officeDocument/2006/relationships/image" Target="../media/image1212.png"/><Relationship Id="rId4" Type="http://schemas.openxmlformats.org/officeDocument/2006/relationships/image" Target="../media/image1185.png"/><Relationship Id="rId9" Type="http://schemas.openxmlformats.org/officeDocument/2006/relationships/image" Target="../media/image1190.png"/><Relationship Id="rId14" Type="http://schemas.openxmlformats.org/officeDocument/2006/relationships/image" Target="../media/image1195.png"/><Relationship Id="rId22" Type="http://schemas.openxmlformats.org/officeDocument/2006/relationships/image" Target="../media/image1203.png"/><Relationship Id="rId27" Type="http://schemas.openxmlformats.org/officeDocument/2006/relationships/image" Target="../media/image1208.png"/><Relationship Id="rId30" Type="http://schemas.openxmlformats.org/officeDocument/2006/relationships/image" Target="../media/image1211.png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4.png"/><Relationship Id="rId18" Type="http://schemas.openxmlformats.org/officeDocument/2006/relationships/image" Target="../media/image1224.png"/><Relationship Id="rId26" Type="http://schemas.openxmlformats.org/officeDocument/2006/relationships/image" Target="../media/image1231.png"/><Relationship Id="rId3" Type="http://schemas.openxmlformats.org/officeDocument/2006/relationships/image" Target="../media/image1214.png"/><Relationship Id="rId21" Type="http://schemas.openxmlformats.org/officeDocument/2006/relationships/image" Target="../media/image1227.png"/><Relationship Id="rId34" Type="http://schemas.openxmlformats.org/officeDocument/2006/relationships/image" Target="../media/image1207.png"/><Relationship Id="rId7" Type="http://schemas.openxmlformats.org/officeDocument/2006/relationships/image" Target="../media/image1218.png"/><Relationship Id="rId12" Type="http://schemas.openxmlformats.org/officeDocument/2006/relationships/image" Target="../media/image1193.png"/><Relationship Id="rId17" Type="http://schemas.openxmlformats.org/officeDocument/2006/relationships/image" Target="../media/image1223.png"/><Relationship Id="rId25" Type="http://schemas.openxmlformats.org/officeDocument/2006/relationships/image" Target="../media/image1209.png"/><Relationship Id="rId33" Type="http://schemas.openxmlformats.org/officeDocument/2006/relationships/image" Target="../media/image1206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222.png"/><Relationship Id="rId20" Type="http://schemas.openxmlformats.org/officeDocument/2006/relationships/image" Target="../media/image1226.png"/><Relationship Id="rId29" Type="http://schemas.openxmlformats.org/officeDocument/2006/relationships/image" Target="../media/image1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7.png"/><Relationship Id="rId11" Type="http://schemas.openxmlformats.org/officeDocument/2006/relationships/image" Target="../media/image1192.png"/><Relationship Id="rId24" Type="http://schemas.openxmlformats.org/officeDocument/2006/relationships/image" Target="../media/image1230.png"/><Relationship Id="rId32" Type="http://schemas.openxmlformats.org/officeDocument/2006/relationships/image" Target="../media/image1205.png"/><Relationship Id="rId5" Type="http://schemas.openxmlformats.org/officeDocument/2006/relationships/image" Target="../media/image1216.png"/><Relationship Id="rId15" Type="http://schemas.openxmlformats.org/officeDocument/2006/relationships/image" Target="../media/image1221.png"/><Relationship Id="rId23" Type="http://schemas.openxmlformats.org/officeDocument/2006/relationships/image" Target="../media/image1229.png"/><Relationship Id="rId28" Type="http://schemas.openxmlformats.org/officeDocument/2006/relationships/image" Target="../media/image1233.png"/><Relationship Id="rId36" Type="http://schemas.openxmlformats.org/officeDocument/2006/relationships/image" Target="../media/image1213.png"/><Relationship Id="rId10" Type="http://schemas.openxmlformats.org/officeDocument/2006/relationships/image" Target="../media/image1191.png"/><Relationship Id="rId19" Type="http://schemas.openxmlformats.org/officeDocument/2006/relationships/image" Target="../media/image1225.png"/><Relationship Id="rId31" Type="http://schemas.openxmlformats.org/officeDocument/2006/relationships/image" Target="../media/image1204.png"/><Relationship Id="rId4" Type="http://schemas.openxmlformats.org/officeDocument/2006/relationships/image" Target="../media/image1215.png"/><Relationship Id="rId9" Type="http://schemas.openxmlformats.org/officeDocument/2006/relationships/image" Target="../media/image1190.png"/><Relationship Id="rId14" Type="http://schemas.openxmlformats.org/officeDocument/2006/relationships/image" Target="../media/image1220.png"/><Relationship Id="rId22" Type="http://schemas.openxmlformats.org/officeDocument/2006/relationships/image" Target="../media/image1228.png"/><Relationship Id="rId27" Type="http://schemas.openxmlformats.org/officeDocument/2006/relationships/image" Target="../media/image1232.png"/><Relationship Id="rId30" Type="http://schemas.openxmlformats.org/officeDocument/2006/relationships/image" Target="../media/image1235.png"/><Relationship Id="rId35" Type="http://schemas.openxmlformats.org/officeDocument/2006/relationships/image" Target="../media/image1208.png"/><Relationship Id="rId8" Type="http://schemas.openxmlformats.org/officeDocument/2006/relationships/image" Target="../media/image12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4.png"/><Relationship Id="rId18" Type="http://schemas.openxmlformats.org/officeDocument/2006/relationships/image" Target="../media/image1215.png"/><Relationship Id="rId26" Type="http://schemas.openxmlformats.org/officeDocument/2006/relationships/image" Target="../media/image1193.png"/><Relationship Id="rId39" Type="http://schemas.openxmlformats.org/officeDocument/2006/relationships/image" Target="../media/image1207.png"/><Relationship Id="rId21" Type="http://schemas.openxmlformats.org/officeDocument/2006/relationships/image" Target="../media/image1218.png"/><Relationship Id="rId34" Type="http://schemas.openxmlformats.org/officeDocument/2006/relationships/image" Target="../media/image1254.png"/><Relationship Id="rId7" Type="http://schemas.openxmlformats.org/officeDocument/2006/relationships/image" Target="../media/image1238.png"/><Relationship Id="rId12" Type="http://schemas.openxmlformats.org/officeDocument/2006/relationships/image" Target="../media/image1243.png"/><Relationship Id="rId17" Type="http://schemas.openxmlformats.org/officeDocument/2006/relationships/image" Target="../media/image1248.png"/><Relationship Id="rId25" Type="http://schemas.openxmlformats.org/officeDocument/2006/relationships/image" Target="../media/image1192.png"/><Relationship Id="rId33" Type="http://schemas.openxmlformats.org/officeDocument/2006/relationships/image" Target="../media/image1253.png"/><Relationship Id="rId38" Type="http://schemas.openxmlformats.org/officeDocument/2006/relationships/image" Target="../media/image1206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247.png"/><Relationship Id="rId20" Type="http://schemas.openxmlformats.org/officeDocument/2006/relationships/image" Target="../media/image1217.png"/><Relationship Id="rId29" Type="http://schemas.openxmlformats.org/officeDocument/2006/relationships/image" Target="../media/image1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7.png"/><Relationship Id="rId11" Type="http://schemas.openxmlformats.org/officeDocument/2006/relationships/image" Target="../media/image1242.png"/><Relationship Id="rId24" Type="http://schemas.openxmlformats.org/officeDocument/2006/relationships/image" Target="../media/image1191.png"/><Relationship Id="rId32" Type="http://schemas.openxmlformats.org/officeDocument/2006/relationships/image" Target="../media/image1252.png"/><Relationship Id="rId37" Type="http://schemas.openxmlformats.org/officeDocument/2006/relationships/image" Target="../media/image1205.png"/><Relationship Id="rId40" Type="http://schemas.openxmlformats.org/officeDocument/2006/relationships/image" Target="../media/image1208.png"/><Relationship Id="rId5" Type="http://schemas.openxmlformats.org/officeDocument/2006/relationships/image" Target="../media/image1214.png"/><Relationship Id="rId15" Type="http://schemas.openxmlformats.org/officeDocument/2006/relationships/image" Target="../media/image1246.png"/><Relationship Id="rId23" Type="http://schemas.openxmlformats.org/officeDocument/2006/relationships/image" Target="../media/image1190.png"/><Relationship Id="rId28" Type="http://schemas.openxmlformats.org/officeDocument/2006/relationships/image" Target="../media/image1209.png"/><Relationship Id="rId36" Type="http://schemas.openxmlformats.org/officeDocument/2006/relationships/image" Target="../media/image1204.png"/><Relationship Id="rId10" Type="http://schemas.openxmlformats.org/officeDocument/2006/relationships/image" Target="../media/image1241.png"/><Relationship Id="rId19" Type="http://schemas.openxmlformats.org/officeDocument/2006/relationships/image" Target="../media/image1216.png"/><Relationship Id="rId31" Type="http://schemas.openxmlformats.org/officeDocument/2006/relationships/image" Target="../media/image1251.png"/><Relationship Id="rId4" Type="http://schemas.openxmlformats.org/officeDocument/2006/relationships/image" Target="../media/image1213.png"/><Relationship Id="rId9" Type="http://schemas.openxmlformats.org/officeDocument/2006/relationships/image" Target="../media/image1240.png"/><Relationship Id="rId14" Type="http://schemas.openxmlformats.org/officeDocument/2006/relationships/image" Target="../media/image1245.png"/><Relationship Id="rId22" Type="http://schemas.openxmlformats.org/officeDocument/2006/relationships/image" Target="../media/image1219.png"/><Relationship Id="rId27" Type="http://schemas.openxmlformats.org/officeDocument/2006/relationships/image" Target="../media/image1194.png"/><Relationship Id="rId30" Type="http://schemas.openxmlformats.org/officeDocument/2006/relationships/image" Target="../media/image1250.png"/><Relationship Id="rId35" Type="http://schemas.openxmlformats.org/officeDocument/2006/relationships/image" Target="../media/image1255.png"/><Relationship Id="rId8" Type="http://schemas.openxmlformats.org/officeDocument/2006/relationships/image" Target="../media/image1239.png"/><Relationship Id="rId3" Type="http://schemas.openxmlformats.org/officeDocument/2006/relationships/image" Target="../media/image1236.pn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2.png"/><Relationship Id="rId18" Type="http://schemas.openxmlformats.org/officeDocument/2006/relationships/image" Target="../media/image1205.png"/><Relationship Id="rId26" Type="http://schemas.openxmlformats.org/officeDocument/2006/relationships/image" Target="../media/image1261.png"/><Relationship Id="rId3" Type="http://schemas.openxmlformats.org/officeDocument/2006/relationships/image" Target="../media/image1213.png"/><Relationship Id="rId21" Type="http://schemas.openxmlformats.org/officeDocument/2006/relationships/image" Target="../media/image1208.png"/><Relationship Id="rId34" Type="http://schemas.openxmlformats.org/officeDocument/2006/relationships/image" Target="../media/image1269.png"/><Relationship Id="rId7" Type="http://schemas.openxmlformats.org/officeDocument/2006/relationships/image" Target="../media/image1216.png"/><Relationship Id="rId12" Type="http://schemas.openxmlformats.org/officeDocument/2006/relationships/image" Target="../media/image1191.png"/><Relationship Id="rId17" Type="http://schemas.openxmlformats.org/officeDocument/2006/relationships/image" Target="../media/image1204.png"/><Relationship Id="rId25" Type="http://schemas.openxmlformats.org/officeDocument/2006/relationships/image" Target="../media/image1260.png"/><Relationship Id="rId33" Type="http://schemas.openxmlformats.org/officeDocument/2006/relationships/image" Target="../media/image1268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209.png"/><Relationship Id="rId20" Type="http://schemas.openxmlformats.org/officeDocument/2006/relationships/image" Target="../media/image1207.png"/><Relationship Id="rId29" Type="http://schemas.openxmlformats.org/officeDocument/2006/relationships/image" Target="../media/image1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5.png"/><Relationship Id="rId11" Type="http://schemas.openxmlformats.org/officeDocument/2006/relationships/image" Target="../media/image1190.png"/><Relationship Id="rId24" Type="http://schemas.openxmlformats.org/officeDocument/2006/relationships/image" Target="../media/image1259.png"/><Relationship Id="rId32" Type="http://schemas.openxmlformats.org/officeDocument/2006/relationships/image" Target="../media/image1267.png"/><Relationship Id="rId5" Type="http://schemas.openxmlformats.org/officeDocument/2006/relationships/image" Target="../media/image1256.png"/><Relationship Id="rId15" Type="http://schemas.openxmlformats.org/officeDocument/2006/relationships/image" Target="../media/image1194.png"/><Relationship Id="rId23" Type="http://schemas.openxmlformats.org/officeDocument/2006/relationships/image" Target="../media/image1258.png"/><Relationship Id="rId28" Type="http://schemas.openxmlformats.org/officeDocument/2006/relationships/image" Target="../media/image1263.png"/><Relationship Id="rId36" Type="http://schemas.openxmlformats.org/officeDocument/2006/relationships/image" Target="../media/image1271.png"/><Relationship Id="rId10" Type="http://schemas.openxmlformats.org/officeDocument/2006/relationships/image" Target="../media/image1219.png"/><Relationship Id="rId19" Type="http://schemas.openxmlformats.org/officeDocument/2006/relationships/image" Target="../media/image1206.png"/><Relationship Id="rId31" Type="http://schemas.openxmlformats.org/officeDocument/2006/relationships/image" Target="../media/image1266.png"/><Relationship Id="rId4" Type="http://schemas.openxmlformats.org/officeDocument/2006/relationships/image" Target="../media/image1214.png"/><Relationship Id="rId9" Type="http://schemas.openxmlformats.org/officeDocument/2006/relationships/image" Target="../media/image1218.png"/><Relationship Id="rId14" Type="http://schemas.openxmlformats.org/officeDocument/2006/relationships/image" Target="../media/image1193.png"/><Relationship Id="rId22" Type="http://schemas.openxmlformats.org/officeDocument/2006/relationships/image" Target="../media/image1257.png"/><Relationship Id="rId27" Type="http://schemas.openxmlformats.org/officeDocument/2006/relationships/image" Target="../media/image1262.png"/><Relationship Id="rId30" Type="http://schemas.openxmlformats.org/officeDocument/2006/relationships/image" Target="../media/image1265.png"/><Relationship Id="rId35" Type="http://schemas.openxmlformats.org/officeDocument/2006/relationships/image" Target="../media/image1270.png"/><Relationship Id="rId8" Type="http://schemas.openxmlformats.org/officeDocument/2006/relationships/image" Target="../media/image1217.png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3.png"/><Relationship Id="rId18" Type="http://schemas.openxmlformats.org/officeDocument/2006/relationships/image" Target="../media/image1206.png"/><Relationship Id="rId26" Type="http://schemas.openxmlformats.org/officeDocument/2006/relationships/image" Target="../media/image1278.png"/><Relationship Id="rId3" Type="http://schemas.openxmlformats.org/officeDocument/2006/relationships/image" Target="../media/image1213.png"/><Relationship Id="rId21" Type="http://schemas.openxmlformats.org/officeDocument/2006/relationships/image" Target="../media/image1273.png"/><Relationship Id="rId34" Type="http://schemas.openxmlformats.org/officeDocument/2006/relationships/image" Target="../media/image1286.png"/><Relationship Id="rId7" Type="http://schemas.openxmlformats.org/officeDocument/2006/relationships/image" Target="../media/image1217.png"/><Relationship Id="rId12" Type="http://schemas.openxmlformats.org/officeDocument/2006/relationships/image" Target="../media/image1192.png"/><Relationship Id="rId17" Type="http://schemas.openxmlformats.org/officeDocument/2006/relationships/image" Target="../media/image1205.png"/><Relationship Id="rId25" Type="http://schemas.openxmlformats.org/officeDocument/2006/relationships/image" Target="../media/image1277.png"/><Relationship Id="rId33" Type="http://schemas.openxmlformats.org/officeDocument/2006/relationships/image" Target="../media/image1285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204.png"/><Relationship Id="rId20" Type="http://schemas.openxmlformats.org/officeDocument/2006/relationships/image" Target="../media/image1208.png"/><Relationship Id="rId29" Type="http://schemas.openxmlformats.org/officeDocument/2006/relationships/image" Target="../media/image1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6.png"/><Relationship Id="rId11" Type="http://schemas.openxmlformats.org/officeDocument/2006/relationships/image" Target="../media/image1191.png"/><Relationship Id="rId24" Type="http://schemas.openxmlformats.org/officeDocument/2006/relationships/image" Target="../media/image1276.png"/><Relationship Id="rId32" Type="http://schemas.openxmlformats.org/officeDocument/2006/relationships/image" Target="../media/image1284.png"/><Relationship Id="rId5" Type="http://schemas.openxmlformats.org/officeDocument/2006/relationships/image" Target="../media/image1215.png"/><Relationship Id="rId15" Type="http://schemas.openxmlformats.org/officeDocument/2006/relationships/image" Target="../media/image1272.png"/><Relationship Id="rId23" Type="http://schemas.openxmlformats.org/officeDocument/2006/relationships/image" Target="../media/image1275.png"/><Relationship Id="rId28" Type="http://schemas.openxmlformats.org/officeDocument/2006/relationships/image" Target="../media/image1280.png"/><Relationship Id="rId10" Type="http://schemas.openxmlformats.org/officeDocument/2006/relationships/image" Target="../media/image1190.png"/><Relationship Id="rId19" Type="http://schemas.openxmlformats.org/officeDocument/2006/relationships/image" Target="../media/image1207.png"/><Relationship Id="rId31" Type="http://schemas.openxmlformats.org/officeDocument/2006/relationships/image" Target="../media/image1283.png"/><Relationship Id="rId4" Type="http://schemas.openxmlformats.org/officeDocument/2006/relationships/image" Target="../media/image1214.png"/><Relationship Id="rId9" Type="http://schemas.openxmlformats.org/officeDocument/2006/relationships/image" Target="../media/image1219.png"/><Relationship Id="rId14" Type="http://schemas.openxmlformats.org/officeDocument/2006/relationships/image" Target="../media/image1194.png"/><Relationship Id="rId22" Type="http://schemas.openxmlformats.org/officeDocument/2006/relationships/image" Target="../media/image1274.png"/><Relationship Id="rId27" Type="http://schemas.openxmlformats.org/officeDocument/2006/relationships/image" Target="../media/image1279.png"/><Relationship Id="rId30" Type="http://schemas.openxmlformats.org/officeDocument/2006/relationships/image" Target="../media/image1282.png"/><Relationship Id="rId35" Type="http://schemas.openxmlformats.org/officeDocument/2006/relationships/image" Target="../media/image1287.png"/><Relationship Id="rId8" Type="http://schemas.openxmlformats.org/officeDocument/2006/relationships/image" Target="../media/image1218.png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30.png"/><Relationship Id="rId18" Type="http://schemas.openxmlformats.org/officeDocument/2006/relationships/image" Target="../media/image12060.png"/><Relationship Id="rId26" Type="http://schemas.openxmlformats.org/officeDocument/2006/relationships/image" Target="../media/image1293.png"/><Relationship Id="rId3" Type="http://schemas.openxmlformats.org/officeDocument/2006/relationships/image" Target="../media/image12130.png"/><Relationship Id="rId21" Type="http://schemas.openxmlformats.org/officeDocument/2006/relationships/image" Target="../media/image1288.png"/><Relationship Id="rId34" Type="http://schemas.openxmlformats.org/officeDocument/2006/relationships/image" Target="../media/image1301.png"/><Relationship Id="rId7" Type="http://schemas.openxmlformats.org/officeDocument/2006/relationships/image" Target="../media/image12170.png"/><Relationship Id="rId12" Type="http://schemas.openxmlformats.org/officeDocument/2006/relationships/image" Target="../media/image11920.png"/><Relationship Id="rId17" Type="http://schemas.openxmlformats.org/officeDocument/2006/relationships/image" Target="../media/image12050.png"/><Relationship Id="rId25" Type="http://schemas.openxmlformats.org/officeDocument/2006/relationships/image" Target="../media/image1292.png"/><Relationship Id="rId33" Type="http://schemas.openxmlformats.org/officeDocument/2006/relationships/image" Target="../media/image1300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12040.png"/><Relationship Id="rId20" Type="http://schemas.openxmlformats.org/officeDocument/2006/relationships/image" Target="../media/image12080.png"/><Relationship Id="rId29" Type="http://schemas.openxmlformats.org/officeDocument/2006/relationships/image" Target="../media/image1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60.png"/><Relationship Id="rId11" Type="http://schemas.openxmlformats.org/officeDocument/2006/relationships/image" Target="../media/image11910.png"/><Relationship Id="rId24" Type="http://schemas.openxmlformats.org/officeDocument/2006/relationships/image" Target="../media/image1291.png"/><Relationship Id="rId32" Type="http://schemas.openxmlformats.org/officeDocument/2006/relationships/image" Target="../media/image1299.png"/><Relationship Id="rId5" Type="http://schemas.openxmlformats.org/officeDocument/2006/relationships/image" Target="../media/image12150.png"/><Relationship Id="rId15" Type="http://schemas.openxmlformats.org/officeDocument/2006/relationships/image" Target="../media/image12720.png"/><Relationship Id="rId23" Type="http://schemas.openxmlformats.org/officeDocument/2006/relationships/image" Target="../media/image1290.png"/><Relationship Id="rId28" Type="http://schemas.openxmlformats.org/officeDocument/2006/relationships/image" Target="../media/image1295.png"/><Relationship Id="rId36" Type="http://schemas.openxmlformats.org/officeDocument/2006/relationships/image" Target="../media/image1303.png"/><Relationship Id="rId10" Type="http://schemas.openxmlformats.org/officeDocument/2006/relationships/image" Target="../media/image11900.png"/><Relationship Id="rId19" Type="http://schemas.openxmlformats.org/officeDocument/2006/relationships/image" Target="../media/image12070.png"/><Relationship Id="rId31" Type="http://schemas.openxmlformats.org/officeDocument/2006/relationships/image" Target="../media/image1298.png"/><Relationship Id="rId4" Type="http://schemas.openxmlformats.org/officeDocument/2006/relationships/image" Target="../media/image12140.png"/><Relationship Id="rId9" Type="http://schemas.openxmlformats.org/officeDocument/2006/relationships/image" Target="../media/image12190.png"/><Relationship Id="rId14" Type="http://schemas.openxmlformats.org/officeDocument/2006/relationships/image" Target="../media/image11940.png"/><Relationship Id="rId22" Type="http://schemas.openxmlformats.org/officeDocument/2006/relationships/image" Target="../media/image1289.png"/><Relationship Id="rId27" Type="http://schemas.openxmlformats.org/officeDocument/2006/relationships/image" Target="../media/image1294.png"/><Relationship Id="rId30" Type="http://schemas.openxmlformats.org/officeDocument/2006/relationships/image" Target="../media/image1297.png"/><Relationship Id="rId35" Type="http://schemas.openxmlformats.org/officeDocument/2006/relationships/image" Target="../media/image1302.png"/><Relationship Id="rId8" Type="http://schemas.openxmlformats.org/officeDocument/2006/relationships/image" Target="../media/image1218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510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17.png"/><Relationship Id="rId21" Type="http://schemas.openxmlformats.org/officeDocument/2006/relationships/image" Target="../media/image7610.png"/><Relationship Id="rId34" Type="http://schemas.openxmlformats.org/officeDocument/2006/relationships/image" Target="../media/image12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33" Type="http://schemas.openxmlformats.org/officeDocument/2006/relationships/image" Target="../media/image119.png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2.png"/><Relationship Id="rId20" Type="http://schemas.openxmlformats.org/officeDocument/2006/relationships/image" Target="../media/image7510.png"/><Relationship Id="rId29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32" Type="http://schemas.openxmlformats.org/officeDocument/2006/relationships/image" Target="../media/image118.png"/><Relationship Id="rId37" Type="http://schemas.openxmlformats.org/officeDocument/2006/relationships/image" Target="../media/image18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36" Type="http://schemas.openxmlformats.org/officeDocument/2006/relationships/image" Target="../media/image122.png"/><Relationship Id="rId10" Type="http://schemas.openxmlformats.org/officeDocument/2006/relationships/image" Target="../media/image106.png"/><Relationship Id="rId19" Type="http://schemas.openxmlformats.org/officeDocument/2006/relationships/image" Target="../media/image7410.png"/><Relationship Id="rId31" Type="http://schemas.openxmlformats.org/officeDocument/2006/relationships/image" Target="../media/image11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5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34.png"/><Relationship Id="rId39" Type="http://schemas.openxmlformats.org/officeDocument/2006/relationships/image" Target="../media/image147.png"/><Relationship Id="rId21" Type="http://schemas.openxmlformats.org/officeDocument/2006/relationships/image" Target="../media/image114.png"/><Relationship Id="rId34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29.png"/><Relationship Id="rId17" Type="http://schemas.openxmlformats.org/officeDocument/2006/relationships/image" Target="../media/image130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04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145.png"/><Relationship Id="rId5" Type="http://schemas.openxmlformats.org/officeDocument/2006/relationships/image" Target="../media/image126.png"/><Relationship Id="rId15" Type="http://schemas.openxmlformats.org/officeDocument/2006/relationships/image" Target="../media/image108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35" Type="http://schemas.openxmlformats.org/officeDocument/2006/relationships/image" Target="../media/image143.png"/><Relationship Id="rId8" Type="http://schemas.openxmlformats.org/officeDocument/2006/relationships/image" Target="../media/image101.png"/><Relationship Id="rId3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53.png"/><Relationship Id="rId39" Type="http://schemas.openxmlformats.org/officeDocument/2006/relationships/image" Target="../media/image166.png"/><Relationship Id="rId21" Type="http://schemas.openxmlformats.org/officeDocument/2006/relationships/image" Target="../media/image113.png"/><Relationship Id="rId34" Type="http://schemas.openxmlformats.org/officeDocument/2006/relationships/image" Target="../media/image161.png"/><Relationship Id="rId42" Type="http://schemas.openxmlformats.org/officeDocument/2006/relationships/image" Target="../media/image169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56.png"/><Relationship Id="rId41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37" Type="http://schemas.openxmlformats.org/officeDocument/2006/relationships/image" Target="../media/image164.png"/><Relationship Id="rId40" Type="http://schemas.openxmlformats.org/officeDocument/2006/relationships/image" Target="../media/image167.png"/><Relationship Id="rId5" Type="http://schemas.openxmlformats.org/officeDocument/2006/relationships/image" Target="../media/image150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58.png"/><Relationship Id="rId4" Type="http://schemas.openxmlformats.org/officeDocument/2006/relationships/image" Target="../media/image149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43" Type="http://schemas.openxmlformats.org/officeDocument/2006/relationships/image" Target="../media/image170.png"/><Relationship Id="rId8" Type="http://schemas.openxmlformats.org/officeDocument/2006/relationships/image" Target="../media/image100.png"/><Relationship Id="rId3" Type="http://schemas.openxmlformats.org/officeDocument/2006/relationships/image" Target="../media/image148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38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26" Type="http://schemas.openxmlformats.org/officeDocument/2006/relationships/image" Target="../media/image208.png"/><Relationship Id="rId3" Type="http://schemas.openxmlformats.org/officeDocument/2006/relationships/image" Target="../media/image185.png"/><Relationship Id="rId21" Type="http://schemas.openxmlformats.org/officeDocument/2006/relationships/image" Target="../media/image203.png"/><Relationship Id="rId34" Type="http://schemas.openxmlformats.org/officeDocument/2006/relationships/image" Target="../media/image216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5" Type="http://schemas.openxmlformats.org/officeDocument/2006/relationships/image" Target="../media/image207.png"/><Relationship Id="rId33" Type="http://schemas.openxmlformats.org/officeDocument/2006/relationships/image" Target="../media/image2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29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24" Type="http://schemas.openxmlformats.org/officeDocument/2006/relationships/image" Target="../media/image206.png"/><Relationship Id="rId32" Type="http://schemas.openxmlformats.org/officeDocument/2006/relationships/image" Target="../media/image214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28" Type="http://schemas.openxmlformats.org/officeDocument/2006/relationships/image" Target="../media/image210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31" Type="http://schemas.openxmlformats.org/officeDocument/2006/relationships/image" Target="../media/image213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Relationship Id="rId27" Type="http://schemas.openxmlformats.org/officeDocument/2006/relationships/image" Target="../media/image209.png"/><Relationship Id="rId30" Type="http://schemas.openxmlformats.org/officeDocument/2006/relationships/image" Target="../media/image212.png"/><Relationship Id="rId35" Type="http://schemas.openxmlformats.org/officeDocument/2006/relationships/image" Target="../media/image217.png"/><Relationship Id="rId8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241.png"/><Relationship Id="rId3" Type="http://schemas.openxmlformats.org/officeDocument/2006/relationships/image" Target="../media/image218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10" Type="http://schemas.openxmlformats.org/officeDocument/2006/relationships/image" Target="../media/image283.png"/><Relationship Id="rId4" Type="http://schemas.openxmlformats.org/officeDocument/2006/relationships/image" Target="../media/image20.png"/><Relationship Id="rId9" Type="http://schemas.openxmlformats.org/officeDocument/2006/relationships/image" Target="../media/image2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0" Type="http://schemas.openxmlformats.org/officeDocument/2006/relationships/image" Target="../media/image298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26" Type="http://schemas.openxmlformats.org/officeDocument/2006/relationships/image" Target="../media/image1813.png"/><Relationship Id="rId3" Type="http://schemas.openxmlformats.org/officeDocument/2006/relationships/image" Target="../media/image313.png"/><Relationship Id="rId21" Type="http://schemas.openxmlformats.org/officeDocument/2006/relationships/image" Target="../media/image331.png"/><Relationship Id="rId34" Type="http://schemas.openxmlformats.org/officeDocument/2006/relationships/image" Target="../media/image344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5" Type="http://schemas.openxmlformats.org/officeDocument/2006/relationships/image" Target="../media/image335.png"/><Relationship Id="rId33" Type="http://schemas.openxmlformats.org/officeDocument/2006/relationships/image" Target="../media/image3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29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24" Type="http://schemas.openxmlformats.org/officeDocument/2006/relationships/image" Target="../media/image334.png"/><Relationship Id="rId32" Type="http://schemas.openxmlformats.org/officeDocument/2006/relationships/image" Target="../media/image342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23" Type="http://schemas.openxmlformats.org/officeDocument/2006/relationships/image" Target="../media/image333.png"/><Relationship Id="rId28" Type="http://schemas.openxmlformats.org/officeDocument/2006/relationships/image" Target="../media/image338.png"/><Relationship Id="rId36" Type="http://schemas.openxmlformats.org/officeDocument/2006/relationships/image" Target="../media/image346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31" Type="http://schemas.openxmlformats.org/officeDocument/2006/relationships/image" Target="../media/image21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332.png"/><Relationship Id="rId27" Type="http://schemas.openxmlformats.org/officeDocument/2006/relationships/image" Target="../media/image1913.png"/><Relationship Id="rId30" Type="http://schemas.openxmlformats.org/officeDocument/2006/relationships/image" Target="../media/image2014.png"/><Relationship Id="rId35" Type="http://schemas.openxmlformats.org/officeDocument/2006/relationships/image" Target="../media/image345.png"/><Relationship Id="rId8" Type="http://schemas.openxmlformats.org/officeDocument/2006/relationships/image" Target="../media/image3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0" Type="http://schemas.openxmlformats.org/officeDocument/2006/relationships/image" Target="../media/image354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9.png"/><Relationship Id="rId18" Type="http://schemas.openxmlformats.org/officeDocument/2006/relationships/image" Target="../media/image374.png"/><Relationship Id="rId26" Type="http://schemas.openxmlformats.org/officeDocument/2006/relationships/image" Target="../media/image382.png"/><Relationship Id="rId21" Type="http://schemas.openxmlformats.org/officeDocument/2006/relationships/image" Target="../media/image377.png"/><Relationship Id="rId34" Type="http://schemas.openxmlformats.org/officeDocument/2006/relationships/image" Target="../media/image390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17" Type="http://schemas.openxmlformats.org/officeDocument/2006/relationships/image" Target="../media/image373.png"/><Relationship Id="rId25" Type="http://schemas.openxmlformats.org/officeDocument/2006/relationships/image" Target="../media/image381.png"/><Relationship Id="rId33" Type="http://schemas.openxmlformats.org/officeDocument/2006/relationships/image" Target="../media/image38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72.png"/><Relationship Id="rId20" Type="http://schemas.openxmlformats.org/officeDocument/2006/relationships/image" Target="../media/image376.png"/><Relationship Id="rId29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24" Type="http://schemas.openxmlformats.org/officeDocument/2006/relationships/image" Target="../media/image380.png"/><Relationship Id="rId32" Type="http://schemas.openxmlformats.org/officeDocument/2006/relationships/image" Target="../media/image388.png"/><Relationship Id="rId37" Type="http://schemas.openxmlformats.org/officeDocument/2006/relationships/image" Target="../media/image393.png"/><Relationship Id="rId5" Type="http://schemas.openxmlformats.org/officeDocument/2006/relationships/image" Target="../media/image361.png"/><Relationship Id="rId15" Type="http://schemas.openxmlformats.org/officeDocument/2006/relationships/image" Target="../media/image371.png"/><Relationship Id="rId23" Type="http://schemas.openxmlformats.org/officeDocument/2006/relationships/image" Target="../media/image379.png"/><Relationship Id="rId28" Type="http://schemas.openxmlformats.org/officeDocument/2006/relationships/image" Target="../media/image384.png"/><Relationship Id="rId36" Type="http://schemas.openxmlformats.org/officeDocument/2006/relationships/image" Target="../media/image392.png"/><Relationship Id="rId10" Type="http://schemas.openxmlformats.org/officeDocument/2006/relationships/image" Target="../media/image366.png"/><Relationship Id="rId19" Type="http://schemas.openxmlformats.org/officeDocument/2006/relationships/image" Target="../media/image375.png"/><Relationship Id="rId31" Type="http://schemas.openxmlformats.org/officeDocument/2006/relationships/image" Target="../media/image387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Relationship Id="rId22" Type="http://schemas.openxmlformats.org/officeDocument/2006/relationships/image" Target="../media/image378.png"/><Relationship Id="rId27" Type="http://schemas.openxmlformats.org/officeDocument/2006/relationships/image" Target="../media/image383.png"/><Relationship Id="rId30" Type="http://schemas.openxmlformats.org/officeDocument/2006/relationships/image" Target="../media/image386.png"/><Relationship Id="rId35" Type="http://schemas.openxmlformats.org/officeDocument/2006/relationships/image" Target="../media/image391.png"/><Relationship Id="rId8" Type="http://schemas.openxmlformats.org/officeDocument/2006/relationships/image" Target="../media/image364.png"/><Relationship Id="rId3" Type="http://schemas.openxmlformats.org/officeDocument/2006/relationships/image" Target="../media/image3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5" Type="http://schemas.openxmlformats.org/officeDocument/2006/relationships/image" Target="../media/image396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19" Type="http://schemas.openxmlformats.org/officeDocument/2006/relationships/image" Target="../media/image410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Relationship Id="rId14" Type="http://schemas.openxmlformats.org/officeDocument/2006/relationships/image" Target="../media/image405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26" Type="http://schemas.openxmlformats.org/officeDocument/2006/relationships/image" Target="../media/image434.png"/><Relationship Id="rId21" Type="http://schemas.openxmlformats.org/officeDocument/2006/relationships/image" Target="../media/image429.png"/><Relationship Id="rId34" Type="http://schemas.openxmlformats.org/officeDocument/2006/relationships/image" Target="../media/image442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5" Type="http://schemas.openxmlformats.org/officeDocument/2006/relationships/image" Target="../media/image433.png"/><Relationship Id="rId33" Type="http://schemas.openxmlformats.org/officeDocument/2006/relationships/image" Target="../media/image441.png"/><Relationship Id="rId38" Type="http://schemas.openxmlformats.org/officeDocument/2006/relationships/image" Target="../media/image44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29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24" Type="http://schemas.openxmlformats.org/officeDocument/2006/relationships/image" Target="../media/image432.png"/><Relationship Id="rId32" Type="http://schemas.openxmlformats.org/officeDocument/2006/relationships/image" Target="../media/image440.png"/><Relationship Id="rId37" Type="http://schemas.openxmlformats.org/officeDocument/2006/relationships/image" Target="../media/image445.png"/><Relationship Id="rId5" Type="http://schemas.openxmlformats.org/officeDocument/2006/relationships/image" Target="../media/image413.png"/><Relationship Id="rId15" Type="http://schemas.openxmlformats.org/officeDocument/2006/relationships/image" Target="../media/image423.png"/><Relationship Id="rId23" Type="http://schemas.openxmlformats.org/officeDocument/2006/relationships/image" Target="../media/image431.png"/><Relationship Id="rId28" Type="http://schemas.openxmlformats.org/officeDocument/2006/relationships/image" Target="../media/image436.png"/><Relationship Id="rId36" Type="http://schemas.openxmlformats.org/officeDocument/2006/relationships/image" Target="../media/image444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31" Type="http://schemas.openxmlformats.org/officeDocument/2006/relationships/image" Target="../media/image439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Relationship Id="rId22" Type="http://schemas.openxmlformats.org/officeDocument/2006/relationships/image" Target="../media/image430.png"/><Relationship Id="rId27" Type="http://schemas.openxmlformats.org/officeDocument/2006/relationships/image" Target="../media/image22.png"/><Relationship Id="rId30" Type="http://schemas.openxmlformats.org/officeDocument/2006/relationships/image" Target="../media/image438.png"/><Relationship Id="rId35" Type="http://schemas.openxmlformats.org/officeDocument/2006/relationships/image" Target="../media/image443.png"/><Relationship Id="rId8" Type="http://schemas.openxmlformats.org/officeDocument/2006/relationships/image" Target="../media/image416.png"/><Relationship Id="rId3" Type="http://schemas.openxmlformats.org/officeDocument/2006/relationships/image" Target="../media/image4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13" Type="http://schemas.openxmlformats.org/officeDocument/2006/relationships/image" Target="../media/image457.png"/><Relationship Id="rId18" Type="http://schemas.openxmlformats.org/officeDocument/2006/relationships/image" Target="../media/image462.png"/><Relationship Id="rId26" Type="http://schemas.openxmlformats.org/officeDocument/2006/relationships/image" Target="../media/image470.png"/><Relationship Id="rId3" Type="http://schemas.openxmlformats.org/officeDocument/2006/relationships/image" Target="../media/image447.png"/><Relationship Id="rId21" Type="http://schemas.openxmlformats.org/officeDocument/2006/relationships/image" Target="../media/image465.png"/><Relationship Id="rId7" Type="http://schemas.openxmlformats.org/officeDocument/2006/relationships/image" Target="../media/image451.png"/><Relationship Id="rId12" Type="http://schemas.openxmlformats.org/officeDocument/2006/relationships/image" Target="../media/image456.png"/><Relationship Id="rId17" Type="http://schemas.openxmlformats.org/officeDocument/2006/relationships/image" Target="../media/image461.png"/><Relationship Id="rId25" Type="http://schemas.openxmlformats.org/officeDocument/2006/relationships/image" Target="../media/image46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0.png"/><Relationship Id="rId20" Type="http://schemas.openxmlformats.org/officeDocument/2006/relationships/image" Target="../media/image464.png"/><Relationship Id="rId29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24" Type="http://schemas.openxmlformats.org/officeDocument/2006/relationships/image" Target="../media/image468.png"/><Relationship Id="rId32" Type="http://schemas.openxmlformats.org/officeDocument/2006/relationships/image" Target="../media/image476.png"/><Relationship Id="rId5" Type="http://schemas.openxmlformats.org/officeDocument/2006/relationships/image" Target="../media/image449.png"/><Relationship Id="rId15" Type="http://schemas.openxmlformats.org/officeDocument/2006/relationships/image" Target="../media/image459.png"/><Relationship Id="rId23" Type="http://schemas.openxmlformats.org/officeDocument/2006/relationships/image" Target="../media/image467.png"/><Relationship Id="rId28" Type="http://schemas.openxmlformats.org/officeDocument/2006/relationships/image" Target="../media/image472.png"/><Relationship Id="rId10" Type="http://schemas.openxmlformats.org/officeDocument/2006/relationships/image" Target="../media/image454.png"/><Relationship Id="rId19" Type="http://schemas.openxmlformats.org/officeDocument/2006/relationships/image" Target="../media/image463.png"/><Relationship Id="rId31" Type="http://schemas.openxmlformats.org/officeDocument/2006/relationships/image" Target="../media/image475.png"/><Relationship Id="rId4" Type="http://schemas.openxmlformats.org/officeDocument/2006/relationships/image" Target="../media/image448.png"/><Relationship Id="rId9" Type="http://schemas.openxmlformats.org/officeDocument/2006/relationships/image" Target="../media/image453.png"/><Relationship Id="rId14" Type="http://schemas.openxmlformats.org/officeDocument/2006/relationships/image" Target="../media/image458.png"/><Relationship Id="rId22" Type="http://schemas.openxmlformats.org/officeDocument/2006/relationships/image" Target="../media/image466.png"/><Relationship Id="rId27" Type="http://schemas.openxmlformats.org/officeDocument/2006/relationships/image" Target="../media/image471.png"/><Relationship Id="rId30" Type="http://schemas.openxmlformats.org/officeDocument/2006/relationships/image" Target="../media/image4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481.png"/><Relationship Id="rId7" Type="http://schemas.openxmlformats.org/officeDocument/2006/relationships/image" Target="../media/image48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4981.png"/><Relationship Id="rId7" Type="http://schemas.openxmlformats.org/officeDocument/2006/relationships/image" Target="../media/image5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11" Type="http://schemas.openxmlformats.org/officeDocument/2006/relationships/image" Target="../media/image506.png"/><Relationship Id="rId5" Type="http://schemas.openxmlformats.org/officeDocument/2006/relationships/image" Target="../media/image5001.png"/><Relationship Id="rId10" Type="http://schemas.openxmlformats.org/officeDocument/2006/relationships/image" Target="../media/image505.png"/><Relationship Id="rId4" Type="http://schemas.openxmlformats.org/officeDocument/2006/relationships/image" Target="../media/image4991.png"/><Relationship Id="rId9" Type="http://schemas.openxmlformats.org/officeDocument/2006/relationships/image" Target="../media/image5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522.png"/><Relationship Id="rId18" Type="http://schemas.openxmlformats.org/officeDocument/2006/relationships/image" Target="../media/image527.png"/><Relationship Id="rId3" Type="http://schemas.openxmlformats.org/officeDocument/2006/relationships/image" Target="../media/image512.png"/><Relationship Id="rId21" Type="http://schemas.openxmlformats.org/officeDocument/2006/relationships/image" Target="../media/image530.png"/><Relationship Id="rId7" Type="http://schemas.openxmlformats.org/officeDocument/2006/relationships/image" Target="../media/image516.png"/><Relationship Id="rId12" Type="http://schemas.openxmlformats.org/officeDocument/2006/relationships/image" Target="../media/image521.png"/><Relationship Id="rId17" Type="http://schemas.openxmlformats.org/officeDocument/2006/relationships/image" Target="../media/image52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25.png"/><Relationship Id="rId20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11" Type="http://schemas.openxmlformats.org/officeDocument/2006/relationships/image" Target="../media/image520.png"/><Relationship Id="rId5" Type="http://schemas.openxmlformats.org/officeDocument/2006/relationships/image" Target="../media/image514.png"/><Relationship Id="rId15" Type="http://schemas.openxmlformats.org/officeDocument/2006/relationships/image" Target="../media/image524.png"/><Relationship Id="rId23" Type="http://schemas.openxmlformats.org/officeDocument/2006/relationships/image" Target="../media/image532.png"/><Relationship Id="rId10" Type="http://schemas.openxmlformats.org/officeDocument/2006/relationships/image" Target="../media/image519.png"/><Relationship Id="rId19" Type="http://schemas.openxmlformats.org/officeDocument/2006/relationships/image" Target="../media/image528.png"/><Relationship Id="rId4" Type="http://schemas.openxmlformats.org/officeDocument/2006/relationships/image" Target="../media/image513.png"/><Relationship Id="rId9" Type="http://schemas.openxmlformats.org/officeDocument/2006/relationships/image" Target="../media/image518.png"/><Relationship Id="rId14" Type="http://schemas.openxmlformats.org/officeDocument/2006/relationships/image" Target="../media/image523.png"/><Relationship Id="rId22" Type="http://schemas.openxmlformats.org/officeDocument/2006/relationships/image" Target="../media/image531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26" Type="http://schemas.openxmlformats.org/officeDocument/2006/relationships/image" Target="../media/image556.png"/><Relationship Id="rId39" Type="http://schemas.openxmlformats.org/officeDocument/2006/relationships/image" Target="../media/image569.png"/><Relationship Id="rId21" Type="http://schemas.openxmlformats.org/officeDocument/2006/relationships/image" Target="../media/image551.png"/><Relationship Id="rId34" Type="http://schemas.openxmlformats.org/officeDocument/2006/relationships/image" Target="../media/image564.png"/><Relationship Id="rId7" Type="http://schemas.openxmlformats.org/officeDocument/2006/relationships/image" Target="../media/image53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46.png"/><Relationship Id="rId20" Type="http://schemas.openxmlformats.org/officeDocument/2006/relationships/image" Target="../media/image550.png"/><Relationship Id="rId29" Type="http://schemas.openxmlformats.org/officeDocument/2006/relationships/image" Target="../media/image559.png"/><Relationship Id="rId41" Type="http://schemas.openxmlformats.org/officeDocument/2006/relationships/image" Target="../media/image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24" Type="http://schemas.openxmlformats.org/officeDocument/2006/relationships/image" Target="../media/image554.png"/><Relationship Id="rId32" Type="http://schemas.openxmlformats.org/officeDocument/2006/relationships/image" Target="../media/image562.png"/><Relationship Id="rId37" Type="http://schemas.openxmlformats.org/officeDocument/2006/relationships/image" Target="../media/image567.png"/><Relationship Id="rId40" Type="http://schemas.openxmlformats.org/officeDocument/2006/relationships/image" Target="../media/image570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23" Type="http://schemas.openxmlformats.org/officeDocument/2006/relationships/image" Target="../media/image553.png"/><Relationship Id="rId28" Type="http://schemas.openxmlformats.org/officeDocument/2006/relationships/image" Target="../media/image558.png"/><Relationship Id="rId36" Type="http://schemas.openxmlformats.org/officeDocument/2006/relationships/image" Target="../media/image566.png"/><Relationship Id="rId10" Type="http://schemas.openxmlformats.org/officeDocument/2006/relationships/image" Target="../media/image540.png"/><Relationship Id="rId19" Type="http://schemas.openxmlformats.org/officeDocument/2006/relationships/image" Target="../media/image549.png"/><Relationship Id="rId31" Type="http://schemas.openxmlformats.org/officeDocument/2006/relationships/image" Target="../media/image561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Relationship Id="rId22" Type="http://schemas.openxmlformats.org/officeDocument/2006/relationships/image" Target="../media/image552.png"/><Relationship Id="rId27" Type="http://schemas.openxmlformats.org/officeDocument/2006/relationships/image" Target="../media/image557.png"/><Relationship Id="rId30" Type="http://schemas.openxmlformats.org/officeDocument/2006/relationships/image" Target="../media/image560.png"/><Relationship Id="rId35" Type="http://schemas.openxmlformats.org/officeDocument/2006/relationships/image" Target="../media/image565.png"/><Relationship Id="rId8" Type="http://schemas.openxmlformats.org/officeDocument/2006/relationships/image" Target="../media/image538.png"/><Relationship Id="rId3" Type="http://schemas.openxmlformats.org/officeDocument/2006/relationships/image" Target="../media/image533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5" Type="http://schemas.openxmlformats.org/officeDocument/2006/relationships/image" Target="../media/image555.png"/><Relationship Id="rId33" Type="http://schemas.openxmlformats.org/officeDocument/2006/relationships/image" Target="../media/image563.png"/><Relationship Id="rId38" Type="http://schemas.openxmlformats.org/officeDocument/2006/relationships/image" Target="../media/image5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2.png"/><Relationship Id="rId3" Type="http://schemas.openxmlformats.org/officeDocument/2006/relationships/image" Target="../media/image572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10" Type="http://schemas.openxmlformats.org/officeDocument/2006/relationships/image" Target="../media/image579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7.png"/><Relationship Id="rId18" Type="http://schemas.openxmlformats.org/officeDocument/2006/relationships/image" Target="../media/image602.png"/><Relationship Id="rId26" Type="http://schemas.openxmlformats.org/officeDocument/2006/relationships/image" Target="../media/image610.png"/><Relationship Id="rId3" Type="http://schemas.openxmlformats.org/officeDocument/2006/relationships/image" Target="../media/image587.png"/><Relationship Id="rId21" Type="http://schemas.openxmlformats.org/officeDocument/2006/relationships/image" Target="../media/image605.png"/><Relationship Id="rId34" Type="http://schemas.openxmlformats.org/officeDocument/2006/relationships/image" Target="../media/image618.png"/><Relationship Id="rId7" Type="http://schemas.openxmlformats.org/officeDocument/2006/relationships/image" Target="../media/image591.png"/><Relationship Id="rId12" Type="http://schemas.openxmlformats.org/officeDocument/2006/relationships/image" Target="../media/image596.png"/><Relationship Id="rId17" Type="http://schemas.openxmlformats.org/officeDocument/2006/relationships/image" Target="../media/image601.png"/><Relationship Id="rId25" Type="http://schemas.openxmlformats.org/officeDocument/2006/relationships/image" Target="../media/image609.png"/><Relationship Id="rId33" Type="http://schemas.openxmlformats.org/officeDocument/2006/relationships/image" Target="../media/image61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00.png"/><Relationship Id="rId20" Type="http://schemas.openxmlformats.org/officeDocument/2006/relationships/image" Target="../media/image604.png"/><Relationship Id="rId29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595.png"/><Relationship Id="rId24" Type="http://schemas.openxmlformats.org/officeDocument/2006/relationships/image" Target="../media/image608.png"/><Relationship Id="rId32" Type="http://schemas.openxmlformats.org/officeDocument/2006/relationships/image" Target="../media/image616.png"/><Relationship Id="rId5" Type="http://schemas.openxmlformats.org/officeDocument/2006/relationships/image" Target="../media/image589.png"/><Relationship Id="rId15" Type="http://schemas.openxmlformats.org/officeDocument/2006/relationships/image" Target="../media/image599.png"/><Relationship Id="rId23" Type="http://schemas.openxmlformats.org/officeDocument/2006/relationships/image" Target="../media/image607.png"/><Relationship Id="rId28" Type="http://schemas.openxmlformats.org/officeDocument/2006/relationships/image" Target="../media/image612.png"/><Relationship Id="rId36" Type="http://schemas.openxmlformats.org/officeDocument/2006/relationships/image" Target="../media/image2312.png"/><Relationship Id="rId10" Type="http://schemas.openxmlformats.org/officeDocument/2006/relationships/image" Target="../media/image594.png"/><Relationship Id="rId19" Type="http://schemas.openxmlformats.org/officeDocument/2006/relationships/image" Target="../media/image603.png"/><Relationship Id="rId31" Type="http://schemas.openxmlformats.org/officeDocument/2006/relationships/image" Target="../media/image615.png"/><Relationship Id="rId4" Type="http://schemas.openxmlformats.org/officeDocument/2006/relationships/image" Target="../media/image588.png"/><Relationship Id="rId9" Type="http://schemas.openxmlformats.org/officeDocument/2006/relationships/image" Target="../media/image593.png"/><Relationship Id="rId14" Type="http://schemas.openxmlformats.org/officeDocument/2006/relationships/image" Target="../media/image598.png"/><Relationship Id="rId22" Type="http://schemas.openxmlformats.org/officeDocument/2006/relationships/image" Target="../media/image2213.png"/><Relationship Id="rId27" Type="http://schemas.openxmlformats.org/officeDocument/2006/relationships/image" Target="../media/image611.png"/><Relationship Id="rId30" Type="http://schemas.openxmlformats.org/officeDocument/2006/relationships/image" Target="../media/image614.png"/><Relationship Id="rId35" Type="http://schemas.openxmlformats.org/officeDocument/2006/relationships/image" Target="../media/image619.png"/><Relationship Id="rId8" Type="http://schemas.openxmlformats.org/officeDocument/2006/relationships/image" Target="../media/image59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1.png"/><Relationship Id="rId13" Type="http://schemas.openxmlformats.org/officeDocument/2006/relationships/image" Target="../media/image5821.png"/><Relationship Id="rId18" Type="http://schemas.openxmlformats.org/officeDocument/2006/relationships/image" Target="../media/image5871.png"/><Relationship Id="rId26" Type="http://schemas.openxmlformats.org/officeDocument/2006/relationships/image" Target="../media/image5951.png"/><Relationship Id="rId3" Type="http://schemas.openxmlformats.org/officeDocument/2006/relationships/image" Target="../media/image5721.png"/><Relationship Id="rId21" Type="http://schemas.openxmlformats.org/officeDocument/2006/relationships/image" Target="../media/image5901.png"/><Relationship Id="rId7" Type="http://schemas.openxmlformats.org/officeDocument/2006/relationships/image" Target="../media/image5761.png"/><Relationship Id="rId12" Type="http://schemas.openxmlformats.org/officeDocument/2006/relationships/image" Target="../media/image5812.png"/><Relationship Id="rId17" Type="http://schemas.openxmlformats.org/officeDocument/2006/relationships/image" Target="../media/image5861.png"/><Relationship Id="rId25" Type="http://schemas.openxmlformats.org/officeDocument/2006/relationships/image" Target="../media/image594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851.png"/><Relationship Id="rId20" Type="http://schemas.openxmlformats.org/officeDocument/2006/relationships/image" Target="../media/image5891.png"/><Relationship Id="rId29" Type="http://schemas.openxmlformats.org/officeDocument/2006/relationships/image" Target="../media/image5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1.png"/><Relationship Id="rId11" Type="http://schemas.openxmlformats.org/officeDocument/2006/relationships/image" Target="../media/image5801.png"/><Relationship Id="rId24" Type="http://schemas.openxmlformats.org/officeDocument/2006/relationships/image" Target="../media/image5931.png"/><Relationship Id="rId32" Type="http://schemas.openxmlformats.org/officeDocument/2006/relationships/image" Target="../media/image6012.png"/><Relationship Id="rId5" Type="http://schemas.openxmlformats.org/officeDocument/2006/relationships/image" Target="../media/image5741.png"/><Relationship Id="rId15" Type="http://schemas.openxmlformats.org/officeDocument/2006/relationships/image" Target="../media/image5841.png"/><Relationship Id="rId23" Type="http://schemas.openxmlformats.org/officeDocument/2006/relationships/image" Target="../media/image5921.png"/><Relationship Id="rId28" Type="http://schemas.openxmlformats.org/officeDocument/2006/relationships/image" Target="../media/image5971.png"/><Relationship Id="rId10" Type="http://schemas.openxmlformats.org/officeDocument/2006/relationships/image" Target="../media/image5791.png"/><Relationship Id="rId19" Type="http://schemas.openxmlformats.org/officeDocument/2006/relationships/image" Target="../media/image5881.png"/><Relationship Id="rId31" Type="http://schemas.openxmlformats.org/officeDocument/2006/relationships/image" Target="../media/image6001.png"/><Relationship Id="rId4" Type="http://schemas.openxmlformats.org/officeDocument/2006/relationships/image" Target="../media/image5731.png"/><Relationship Id="rId9" Type="http://schemas.openxmlformats.org/officeDocument/2006/relationships/image" Target="../media/image5781.png"/><Relationship Id="rId14" Type="http://schemas.openxmlformats.org/officeDocument/2006/relationships/image" Target="../media/image5831.png"/><Relationship Id="rId22" Type="http://schemas.openxmlformats.org/officeDocument/2006/relationships/image" Target="../media/image5912.png"/><Relationship Id="rId27" Type="http://schemas.openxmlformats.org/officeDocument/2006/relationships/image" Target="../media/image5961.png"/><Relationship Id="rId30" Type="http://schemas.openxmlformats.org/officeDocument/2006/relationships/image" Target="../media/image5991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21.png"/><Relationship Id="rId18" Type="http://schemas.openxmlformats.org/officeDocument/2006/relationships/image" Target="../media/image6171.png"/><Relationship Id="rId26" Type="http://schemas.openxmlformats.org/officeDocument/2006/relationships/image" Target="../media/image625.png"/><Relationship Id="rId39" Type="http://schemas.openxmlformats.org/officeDocument/2006/relationships/image" Target="../media/image638.png"/><Relationship Id="rId21" Type="http://schemas.openxmlformats.org/officeDocument/2006/relationships/image" Target="../media/image620.png"/><Relationship Id="rId34" Type="http://schemas.openxmlformats.org/officeDocument/2006/relationships/image" Target="../media/image633.png"/><Relationship Id="rId42" Type="http://schemas.openxmlformats.org/officeDocument/2006/relationships/image" Target="../media/image641.png"/><Relationship Id="rId7" Type="http://schemas.openxmlformats.org/officeDocument/2006/relationships/image" Target="../media/image606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151.png"/><Relationship Id="rId20" Type="http://schemas.openxmlformats.org/officeDocument/2006/relationships/image" Target="../media/image6191.png"/><Relationship Id="rId29" Type="http://schemas.openxmlformats.org/officeDocument/2006/relationships/image" Target="../media/image628.png"/><Relationship Id="rId41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1.png"/><Relationship Id="rId11" Type="http://schemas.openxmlformats.org/officeDocument/2006/relationships/image" Target="../media/image6101.png"/><Relationship Id="rId24" Type="http://schemas.openxmlformats.org/officeDocument/2006/relationships/image" Target="../media/image623.png"/><Relationship Id="rId32" Type="http://schemas.openxmlformats.org/officeDocument/2006/relationships/image" Target="../media/image24.png"/><Relationship Id="rId37" Type="http://schemas.openxmlformats.org/officeDocument/2006/relationships/image" Target="../media/image636.png"/><Relationship Id="rId40" Type="http://schemas.openxmlformats.org/officeDocument/2006/relationships/image" Target="../media/image639.png"/><Relationship Id="rId5" Type="http://schemas.openxmlformats.org/officeDocument/2006/relationships/image" Target="../media/image6041.png"/><Relationship Id="rId15" Type="http://schemas.openxmlformats.org/officeDocument/2006/relationships/image" Target="../media/image488.png"/><Relationship Id="rId23" Type="http://schemas.openxmlformats.org/officeDocument/2006/relationships/image" Target="../media/image622.png"/><Relationship Id="rId28" Type="http://schemas.openxmlformats.org/officeDocument/2006/relationships/image" Target="../media/image627.png"/><Relationship Id="rId36" Type="http://schemas.openxmlformats.org/officeDocument/2006/relationships/image" Target="../media/image635.png"/><Relationship Id="rId10" Type="http://schemas.openxmlformats.org/officeDocument/2006/relationships/image" Target="../media/image6091.png"/><Relationship Id="rId19" Type="http://schemas.openxmlformats.org/officeDocument/2006/relationships/image" Target="../media/image6181.png"/><Relationship Id="rId31" Type="http://schemas.openxmlformats.org/officeDocument/2006/relationships/image" Target="../media/image630.png"/><Relationship Id="rId4" Type="http://schemas.openxmlformats.org/officeDocument/2006/relationships/image" Target="../media/image6031.png"/><Relationship Id="rId9" Type="http://schemas.openxmlformats.org/officeDocument/2006/relationships/image" Target="../media/image6081.png"/><Relationship Id="rId14" Type="http://schemas.openxmlformats.org/officeDocument/2006/relationships/image" Target="../media/image6131.png"/><Relationship Id="rId22" Type="http://schemas.openxmlformats.org/officeDocument/2006/relationships/image" Target="../media/image621.png"/><Relationship Id="rId27" Type="http://schemas.openxmlformats.org/officeDocument/2006/relationships/image" Target="../media/image626.png"/><Relationship Id="rId30" Type="http://schemas.openxmlformats.org/officeDocument/2006/relationships/image" Target="../media/image629.png"/><Relationship Id="rId35" Type="http://schemas.openxmlformats.org/officeDocument/2006/relationships/image" Target="../media/image634.png"/><Relationship Id="rId8" Type="http://schemas.openxmlformats.org/officeDocument/2006/relationships/image" Target="../media/image6071.png"/><Relationship Id="rId3" Type="http://schemas.openxmlformats.org/officeDocument/2006/relationships/image" Target="../media/image6021.png"/><Relationship Id="rId12" Type="http://schemas.openxmlformats.org/officeDocument/2006/relationships/image" Target="../media/image6112.png"/><Relationship Id="rId17" Type="http://schemas.openxmlformats.org/officeDocument/2006/relationships/image" Target="../media/image6161.png"/><Relationship Id="rId25" Type="http://schemas.openxmlformats.org/officeDocument/2006/relationships/image" Target="../media/image624.png"/><Relationship Id="rId33" Type="http://schemas.openxmlformats.org/officeDocument/2006/relationships/image" Target="../media/image632.png"/><Relationship Id="rId38" Type="http://schemas.openxmlformats.org/officeDocument/2006/relationships/image" Target="../media/image637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21.png"/><Relationship Id="rId18" Type="http://schemas.openxmlformats.org/officeDocument/2006/relationships/image" Target="../media/image644.png"/><Relationship Id="rId26" Type="http://schemas.openxmlformats.org/officeDocument/2006/relationships/image" Target="../media/image652.png"/><Relationship Id="rId3" Type="http://schemas.openxmlformats.org/officeDocument/2006/relationships/image" Target="../media/image6021.png"/><Relationship Id="rId21" Type="http://schemas.openxmlformats.org/officeDocument/2006/relationships/image" Target="../media/image647.png"/><Relationship Id="rId34" Type="http://schemas.openxmlformats.org/officeDocument/2006/relationships/image" Target="../media/image660.png"/><Relationship Id="rId7" Type="http://schemas.openxmlformats.org/officeDocument/2006/relationships/image" Target="../media/image6061.png"/><Relationship Id="rId12" Type="http://schemas.openxmlformats.org/officeDocument/2006/relationships/image" Target="../media/image6112.png"/><Relationship Id="rId17" Type="http://schemas.openxmlformats.org/officeDocument/2006/relationships/image" Target="../media/image634.png"/><Relationship Id="rId25" Type="http://schemas.openxmlformats.org/officeDocument/2006/relationships/image" Target="../media/image651.png"/><Relationship Id="rId33" Type="http://schemas.openxmlformats.org/officeDocument/2006/relationships/image" Target="../media/image65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43.png"/><Relationship Id="rId20" Type="http://schemas.openxmlformats.org/officeDocument/2006/relationships/image" Target="../media/image646.png"/><Relationship Id="rId29" Type="http://schemas.openxmlformats.org/officeDocument/2006/relationships/image" Target="../media/image6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1.png"/><Relationship Id="rId11" Type="http://schemas.openxmlformats.org/officeDocument/2006/relationships/image" Target="../media/image6101.png"/><Relationship Id="rId24" Type="http://schemas.openxmlformats.org/officeDocument/2006/relationships/image" Target="../media/image650.png"/><Relationship Id="rId32" Type="http://schemas.openxmlformats.org/officeDocument/2006/relationships/image" Target="../media/image658.png"/><Relationship Id="rId5" Type="http://schemas.openxmlformats.org/officeDocument/2006/relationships/image" Target="../media/image6041.png"/><Relationship Id="rId15" Type="http://schemas.openxmlformats.org/officeDocument/2006/relationships/image" Target="../media/image621.png"/><Relationship Id="rId23" Type="http://schemas.openxmlformats.org/officeDocument/2006/relationships/image" Target="../media/image649.png"/><Relationship Id="rId28" Type="http://schemas.openxmlformats.org/officeDocument/2006/relationships/image" Target="../media/image654.png"/><Relationship Id="rId36" Type="http://schemas.openxmlformats.org/officeDocument/2006/relationships/image" Target="../media/image662.png"/><Relationship Id="rId10" Type="http://schemas.openxmlformats.org/officeDocument/2006/relationships/image" Target="../media/image642.png"/><Relationship Id="rId19" Type="http://schemas.openxmlformats.org/officeDocument/2006/relationships/image" Target="../media/image645.png"/><Relationship Id="rId31" Type="http://schemas.openxmlformats.org/officeDocument/2006/relationships/image" Target="../media/image657.png"/><Relationship Id="rId4" Type="http://schemas.openxmlformats.org/officeDocument/2006/relationships/image" Target="../media/image6031.png"/><Relationship Id="rId9" Type="http://schemas.openxmlformats.org/officeDocument/2006/relationships/image" Target="../media/image6081.png"/><Relationship Id="rId14" Type="http://schemas.openxmlformats.org/officeDocument/2006/relationships/image" Target="../media/image6131.png"/><Relationship Id="rId22" Type="http://schemas.openxmlformats.org/officeDocument/2006/relationships/image" Target="../media/image648.png"/><Relationship Id="rId27" Type="http://schemas.openxmlformats.org/officeDocument/2006/relationships/image" Target="../media/image653.png"/><Relationship Id="rId30" Type="http://schemas.openxmlformats.org/officeDocument/2006/relationships/image" Target="../media/image656.png"/><Relationship Id="rId35" Type="http://schemas.openxmlformats.org/officeDocument/2006/relationships/image" Target="../media/image661.png"/><Relationship Id="rId8" Type="http://schemas.openxmlformats.org/officeDocument/2006/relationships/image" Target="../media/image6071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51.png"/><Relationship Id="rId18" Type="http://schemas.openxmlformats.org/officeDocument/2006/relationships/image" Target="../media/image6101.png"/><Relationship Id="rId26" Type="http://schemas.openxmlformats.org/officeDocument/2006/relationships/image" Target="../media/image2013.png"/><Relationship Id="rId3" Type="http://schemas.openxmlformats.org/officeDocument/2006/relationships/image" Target="../media/image33.png"/><Relationship Id="rId21" Type="http://schemas.openxmlformats.org/officeDocument/2006/relationships/image" Target="../media/image6131.png"/><Relationship Id="rId7" Type="http://schemas.openxmlformats.org/officeDocument/2006/relationships/image" Target="../media/image667.png"/><Relationship Id="rId12" Type="http://schemas.openxmlformats.org/officeDocument/2006/relationships/image" Target="../media/image6041.png"/><Relationship Id="rId17" Type="http://schemas.openxmlformats.org/officeDocument/2006/relationships/image" Target="../media/image642.png"/><Relationship Id="rId25" Type="http://schemas.openxmlformats.org/officeDocument/2006/relationships/image" Target="../media/image1912.png"/><Relationship Id="rId33" Type="http://schemas.openxmlformats.org/officeDocument/2006/relationships/image" Target="../media/image67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081.png"/><Relationship Id="rId20" Type="http://schemas.openxmlformats.org/officeDocument/2006/relationships/image" Target="../media/image6121.png"/><Relationship Id="rId29" Type="http://schemas.openxmlformats.org/officeDocument/2006/relationships/image" Target="../media/image2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6.png"/><Relationship Id="rId11" Type="http://schemas.openxmlformats.org/officeDocument/2006/relationships/image" Target="../media/image6031.png"/><Relationship Id="rId24" Type="http://schemas.openxmlformats.org/officeDocument/2006/relationships/image" Target="../media/image1812.png"/><Relationship Id="rId32" Type="http://schemas.openxmlformats.org/officeDocument/2006/relationships/image" Target="../media/image678.png"/><Relationship Id="rId5" Type="http://schemas.openxmlformats.org/officeDocument/2006/relationships/image" Target="../media/image665.png"/><Relationship Id="rId15" Type="http://schemas.openxmlformats.org/officeDocument/2006/relationships/image" Target="../media/image6071.png"/><Relationship Id="rId23" Type="http://schemas.openxmlformats.org/officeDocument/2006/relationships/image" Target="../media/image1713.png"/><Relationship Id="rId28" Type="http://schemas.openxmlformats.org/officeDocument/2006/relationships/image" Target="../media/image2212.png"/><Relationship Id="rId10" Type="http://schemas.openxmlformats.org/officeDocument/2006/relationships/image" Target="../media/image6021.png"/><Relationship Id="rId19" Type="http://schemas.openxmlformats.org/officeDocument/2006/relationships/image" Target="../media/image6112.png"/><Relationship Id="rId31" Type="http://schemas.openxmlformats.org/officeDocument/2006/relationships/image" Target="../media/image44.png"/><Relationship Id="rId4" Type="http://schemas.openxmlformats.org/officeDocument/2006/relationships/image" Target="../media/image664.png"/><Relationship Id="rId9" Type="http://schemas.openxmlformats.org/officeDocument/2006/relationships/image" Target="../media/image669.png"/><Relationship Id="rId14" Type="http://schemas.openxmlformats.org/officeDocument/2006/relationships/image" Target="../media/image6061.png"/><Relationship Id="rId22" Type="http://schemas.openxmlformats.org/officeDocument/2006/relationships/image" Target="../media/image621.png"/><Relationship Id="rId27" Type="http://schemas.openxmlformats.org/officeDocument/2006/relationships/image" Target="../media/image2112.png"/><Relationship Id="rId30" Type="http://schemas.openxmlformats.org/officeDocument/2006/relationships/image" Target="../media/image3311.png"/><Relationship Id="rId8" Type="http://schemas.openxmlformats.org/officeDocument/2006/relationships/image" Target="../media/image6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10" Type="http://schemas.openxmlformats.org/officeDocument/2006/relationships/image" Target="../media/image496.png"/><Relationship Id="rId4" Type="http://schemas.openxmlformats.org/officeDocument/2006/relationships/image" Target="../media/image491.png"/><Relationship Id="rId9" Type="http://schemas.openxmlformats.org/officeDocument/2006/relationships/image" Target="../media/image4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68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1.png"/><Relationship Id="rId13" Type="http://schemas.openxmlformats.org/officeDocument/2006/relationships/image" Target="../media/image4982.png"/><Relationship Id="rId3" Type="http://schemas.openxmlformats.org/officeDocument/2006/relationships/image" Target="../media/image4881.png"/><Relationship Id="rId7" Type="http://schemas.openxmlformats.org/officeDocument/2006/relationships/image" Target="../media/image4921.png"/><Relationship Id="rId12" Type="http://schemas.openxmlformats.org/officeDocument/2006/relationships/image" Target="../media/image49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1.png"/><Relationship Id="rId11" Type="http://schemas.openxmlformats.org/officeDocument/2006/relationships/image" Target="../media/image4961.png"/><Relationship Id="rId5" Type="http://schemas.openxmlformats.org/officeDocument/2006/relationships/image" Target="../media/image4901.png"/><Relationship Id="rId15" Type="http://schemas.openxmlformats.org/officeDocument/2006/relationships/image" Target="../media/image278.png"/><Relationship Id="rId10" Type="http://schemas.openxmlformats.org/officeDocument/2006/relationships/image" Target="../media/image277.png"/><Relationship Id="rId4" Type="http://schemas.openxmlformats.org/officeDocument/2006/relationships/image" Target="../media/image4891.png"/><Relationship Id="rId9" Type="http://schemas.openxmlformats.org/officeDocument/2006/relationships/image" Target="../media/image4941.png"/><Relationship Id="rId14" Type="http://schemas.openxmlformats.org/officeDocument/2006/relationships/image" Target="../media/image499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98.png"/><Relationship Id="rId3" Type="http://schemas.openxmlformats.org/officeDocument/2006/relationships/image" Target="../media/image6813.png"/><Relationship Id="rId7" Type="http://schemas.openxmlformats.org/officeDocument/2006/relationships/image" Target="../media/image685.png"/><Relationship Id="rId12" Type="http://schemas.openxmlformats.org/officeDocument/2006/relationships/image" Target="../media/image6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4.png"/><Relationship Id="rId11" Type="http://schemas.openxmlformats.org/officeDocument/2006/relationships/image" Target="../media/image696.png"/><Relationship Id="rId5" Type="http://schemas.openxmlformats.org/officeDocument/2006/relationships/image" Target="../media/image683.png"/><Relationship Id="rId15" Type="http://schemas.openxmlformats.org/officeDocument/2006/relationships/image" Target="../media/image700.png"/><Relationship Id="rId10" Type="http://schemas.openxmlformats.org/officeDocument/2006/relationships/image" Target="../media/image689.png"/><Relationship Id="rId4" Type="http://schemas.openxmlformats.org/officeDocument/2006/relationships/image" Target="../media/image6822.png"/><Relationship Id="rId9" Type="http://schemas.openxmlformats.org/officeDocument/2006/relationships/image" Target="../media/image688.png"/><Relationship Id="rId14" Type="http://schemas.openxmlformats.org/officeDocument/2006/relationships/image" Target="../media/image6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1.png"/><Relationship Id="rId18" Type="http://schemas.openxmlformats.org/officeDocument/2006/relationships/image" Target="../media/image716.png"/><Relationship Id="rId26" Type="http://schemas.openxmlformats.org/officeDocument/2006/relationships/image" Target="../media/image724.png"/><Relationship Id="rId3" Type="http://schemas.openxmlformats.org/officeDocument/2006/relationships/image" Target="../media/image336.png"/><Relationship Id="rId21" Type="http://schemas.openxmlformats.org/officeDocument/2006/relationships/image" Target="../media/image719.png"/><Relationship Id="rId34" Type="http://schemas.openxmlformats.org/officeDocument/2006/relationships/image" Target="../media/image732.png"/><Relationship Id="rId7" Type="http://schemas.openxmlformats.org/officeDocument/2006/relationships/image" Target="../media/image705.png"/><Relationship Id="rId12" Type="http://schemas.openxmlformats.org/officeDocument/2006/relationships/image" Target="../media/image710.png"/><Relationship Id="rId17" Type="http://schemas.openxmlformats.org/officeDocument/2006/relationships/image" Target="../media/image715.png"/><Relationship Id="rId25" Type="http://schemas.openxmlformats.org/officeDocument/2006/relationships/image" Target="../media/image670.png"/><Relationship Id="rId33" Type="http://schemas.openxmlformats.org/officeDocument/2006/relationships/image" Target="../media/image731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14.png"/><Relationship Id="rId20" Type="http://schemas.openxmlformats.org/officeDocument/2006/relationships/image" Target="../media/image718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4.png"/><Relationship Id="rId11" Type="http://schemas.openxmlformats.org/officeDocument/2006/relationships/image" Target="../media/image709.png"/><Relationship Id="rId24" Type="http://schemas.openxmlformats.org/officeDocument/2006/relationships/image" Target="../media/image2771.png"/><Relationship Id="rId32" Type="http://schemas.openxmlformats.org/officeDocument/2006/relationships/image" Target="../media/image730.png"/><Relationship Id="rId5" Type="http://schemas.openxmlformats.org/officeDocument/2006/relationships/image" Target="../media/image703.png"/><Relationship Id="rId15" Type="http://schemas.openxmlformats.org/officeDocument/2006/relationships/image" Target="../media/image713.png"/><Relationship Id="rId23" Type="http://schemas.openxmlformats.org/officeDocument/2006/relationships/image" Target="../media/image721.png"/><Relationship Id="rId28" Type="http://schemas.openxmlformats.org/officeDocument/2006/relationships/image" Target="../media/image726.png"/><Relationship Id="rId36" Type="http://schemas.openxmlformats.org/officeDocument/2006/relationships/image" Target="../media/image734.png"/><Relationship Id="rId10" Type="http://schemas.openxmlformats.org/officeDocument/2006/relationships/image" Target="../media/image708.png"/><Relationship Id="rId19" Type="http://schemas.openxmlformats.org/officeDocument/2006/relationships/image" Target="../media/image717.png"/><Relationship Id="rId31" Type="http://schemas.openxmlformats.org/officeDocument/2006/relationships/image" Target="../media/image729.png"/><Relationship Id="rId4" Type="http://schemas.openxmlformats.org/officeDocument/2006/relationships/image" Target="../media/image702.png"/><Relationship Id="rId9" Type="http://schemas.openxmlformats.org/officeDocument/2006/relationships/image" Target="../media/image707.png"/><Relationship Id="rId14" Type="http://schemas.openxmlformats.org/officeDocument/2006/relationships/image" Target="../media/image712.png"/><Relationship Id="rId22" Type="http://schemas.openxmlformats.org/officeDocument/2006/relationships/image" Target="../media/image720.png"/><Relationship Id="rId27" Type="http://schemas.openxmlformats.org/officeDocument/2006/relationships/image" Target="../media/image725.png"/><Relationship Id="rId30" Type="http://schemas.openxmlformats.org/officeDocument/2006/relationships/image" Target="../media/image728.png"/><Relationship Id="rId35" Type="http://schemas.openxmlformats.org/officeDocument/2006/relationships/image" Target="../media/image733.png"/><Relationship Id="rId8" Type="http://schemas.openxmlformats.org/officeDocument/2006/relationships/image" Target="../media/image706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1.png"/><Relationship Id="rId18" Type="http://schemas.openxmlformats.org/officeDocument/2006/relationships/image" Target="../media/image716.png"/><Relationship Id="rId26" Type="http://schemas.openxmlformats.org/officeDocument/2006/relationships/image" Target="../media/image737.png"/><Relationship Id="rId3" Type="http://schemas.openxmlformats.org/officeDocument/2006/relationships/image" Target="../media/image701.png"/><Relationship Id="rId21" Type="http://schemas.openxmlformats.org/officeDocument/2006/relationships/image" Target="../media/image719.png"/><Relationship Id="rId34" Type="http://schemas.openxmlformats.org/officeDocument/2006/relationships/image" Target="../media/image732.png"/><Relationship Id="rId7" Type="http://schemas.openxmlformats.org/officeDocument/2006/relationships/image" Target="../media/image705.png"/><Relationship Id="rId12" Type="http://schemas.openxmlformats.org/officeDocument/2006/relationships/image" Target="../media/image710.png"/><Relationship Id="rId17" Type="http://schemas.openxmlformats.org/officeDocument/2006/relationships/image" Target="../media/image715.png"/><Relationship Id="rId25" Type="http://schemas.openxmlformats.org/officeDocument/2006/relationships/image" Target="../media/image736.png"/><Relationship Id="rId33" Type="http://schemas.openxmlformats.org/officeDocument/2006/relationships/image" Target="../media/image731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714.png"/><Relationship Id="rId20" Type="http://schemas.openxmlformats.org/officeDocument/2006/relationships/image" Target="../media/image718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4.png"/><Relationship Id="rId11" Type="http://schemas.openxmlformats.org/officeDocument/2006/relationships/image" Target="../media/image709.png"/><Relationship Id="rId24" Type="http://schemas.openxmlformats.org/officeDocument/2006/relationships/image" Target="../media/image1712.png"/><Relationship Id="rId32" Type="http://schemas.openxmlformats.org/officeDocument/2006/relationships/image" Target="../media/image730.png"/><Relationship Id="rId5" Type="http://schemas.openxmlformats.org/officeDocument/2006/relationships/image" Target="../media/image703.png"/><Relationship Id="rId15" Type="http://schemas.openxmlformats.org/officeDocument/2006/relationships/image" Target="../media/image713.png"/><Relationship Id="rId23" Type="http://schemas.openxmlformats.org/officeDocument/2006/relationships/image" Target="../media/image721.png"/><Relationship Id="rId28" Type="http://schemas.openxmlformats.org/officeDocument/2006/relationships/image" Target="../media/image726.png"/><Relationship Id="rId36" Type="http://schemas.openxmlformats.org/officeDocument/2006/relationships/image" Target="../media/image734.png"/><Relationship Id="rId10" Type="http://schemas.openxmlformats.org/officeDocument/2006/relationships/image" Target="../media/image708.png"/><Relationship Id="rId19" Type="http://schemas.openxmlformats.org/officeDocument/2006/relationships/image" Target="../media/image717.png"/><Relationship Id="rId31" Type="http://schemas.openxmlformats.org/officeDocument/2006/relationships/image" Target="../media/image729.png"/><Relationship Id="rId4" Type="http://schemas.openxmlformats.org/officeDocument/2006/relationships/image" Target="../media/image702.png"/><Relationship Id="rId9" Type="http://schemas.openxmlformats.org/officeDocument/2006/relationships/image" Target="../media/image707.png"/><Relationship Id="rId14" Type="http://schemas.openxmlformats.org/officeDocument/2006/relationships/image" Target="../media/image712.png"/><Relationship Id="rId22" Type="http://schemas.openxmlformats.org/officeDocument/2006/relationships/image" Target="../media/image720.png"/><Relationship Id="rId27" Type="http://schemas.openxmlformats.org/officeDocument/2006/relationships/image" Target="../media/image738.png"/><Relationship Id="rId30" Type="http://schemas.openxmlformats.org/officeDocument/2006/relationships/image" Target="../media/image728.png"/><Relationship Id="rId35" Type="http://schemas.openxmlformats.org/officeDocument/2006/relationships/image" Target="../media/image733.png"/><Relationship Id="rId8" Type="http://schemas.openxmlformats.org/officeDocument/2006/relationships/image" Target="../media/image7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0.png"/><Relationship Id="rId18" Type="http://schemas.openxmlformats.org/officeDocument/2006/relationships/image" Target="../media/image1711.png"/><Relationship Id="rId26" Type="http://schemas.openxmlformats.org/officeDocument/2006/relationships/image" Target="../media/image762.png"/><Relationship Id="rId39" Type="http://schemas.openxmlformats.org/officeDocument/2006/relationships/image" Target="../media/image2011.png"/><Relationship Id="rId21" Type="http://schemas.openxmlformats.org/officeDocument/2006/relationships/image" Target="../media/image758.png"/><Relationship Id="rId34" Type="http://schemas.openxmlformats.org/officeDocument/2006/relationships/image" Target="../media/image766.png"/><Relationship Id="rId7" Type="http://schemas.openxmlformats.org/officeDocument/2006/relationships/image" Target="../media/image744.png"/><Relationship Id="rId12" Type="http://schemas.openxmlformats.org/officeDocument/2006/relationships/image" Target="../media/image749.png"/><Relationship Id="rId17" Type="http://schemas.openxmlformats.org/officeDocument/2006/relationships/image" Target="../media/image754.png"/><Relationship Id="rId25" Type="http://schemas.openxmlformats.org/officeDocument/2006/relationships/image" Target="../media/image761.png"/><Relationship Id="rId33" Type="http://schemas.openxmlformats.org/officeDocument/2006/relationships/image" Target="../media/image765.png"/><Relationship Id="rId38" Type="http://schemas.openxmlformats.org/officeDocument/2006/relationships/image" Target="../media/image770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753.png"/><Relationship Id="rId20" Type="http://schemas.openxmlformats.org/officeDocument/2006/relationships/image" Target="../media/image1911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11" Type="http://schemas.openxmlformats.org/officeDocument/2006/relationships/image" Target="../media/image748.png"/><Relationship Id="rId24" Type="http://schemas.openxmlformats.org/officeDocument/2006/relationships/image" Target="../media/image722.png"/><Relationship Id="rId32" Type="http://schemas.openxmlformats.org/officeDocument/2006/relationships/image" Target="../media/image764.png"/><Relationship Id="rId37" Type="http://schemas.openxmlformats.org/officeDocument/2006/relationships/image" Target="../media/image769.png"/><Relationship Id="rId40" Type="http://schemas.openxmlformats.org/officeDocument/2006/relationships/image" Target="../media/image772.png"/><Relationship Id="rId5" Type="http://schemas.openxmlformats.org/officeDocument/2006/relationships/image" Target="../media/image742.png"/><Relationship Id="rId15" Type="http://schemas.openxmlformats.org/officeDocument/2006/relationships/image" Target="../media/image752.png"/><Relationship Id="rId23" Type="http://schemas.openxmlformats.org/officeDocument/2006/relationships/image" Target="../media/image760.png"/><Relationship Id="rId28" Type="http://schemas.openxmlformats.org/officeDocument/2006/relationships/image" Target="../media/image726.png"/><Relationship Id="rId36" Type="http://schemas.openxmlformats.org/officeDocument/2006/relationships/image" Target="../media/image768.png"/><Relationship Id="rId10" Type="http://schemas.openxmlformats.org/officeDocument/2006/relationships/image" Target="../media/image747.png"/><Relationship Id="rId19" Type="http://schemas.openxmlformats.org/officeDocument/2006/relationships/image" Target="../media/image1811.png"/><Relationship Id="rId31" Type="http://schemas.openxmlformats.org/officeDocument/2006/relationships/image" Target="../media/image729.png"/><Relationship Id="rId4" Type="http://schemas.openxmlformats.org/officeDocument/2006/relationships/image" Target="../media/image741.png"/><Relationship Id="rId9" Type="http://schemas.openxmlformats.org/officeDocument/2006/relationships/image" Target="../media/image746.png"/><Relationship Id="rId14" Type="http://schemas.openxmlformats.org/officeDocument/2006/relationships/image" Target="../media/image751.png"/><Relationship Id="rId22" Type="http://schemas.openxmlformats.org/officeDocument/2006/relationships/image" Target="../media/image759.png"/><Relationship Id="rId27" Type="http://schemas.openxmlformats.org/officeDocument/2006/relationships/image" Target="../media/image2012.png"/><Relationship Id="rId30" Type="http://schemas.openxmlformats.org/officeDocument/2006/relationships/image" Target="../media/image728.png"/><Relationship Id="rId35" Type="http://schemas.openxmlformats.org/officeDocument/2006/relationships/image" Target="../media/image767.png"/><Relationship Id="rId8" Type="http://schemas.openxmlformats.org/officeDocument/2006/relationships/image" Target="../media/image745.png"/><Relationship Id="rId3" Type="http://schemas.openxmlformats.org/officeDocument/2006/relationships/image" Target="../media/image740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0.png"/><Relationship Id="rId18" Type="http://schemas.openxmlformats.org/officeDocument/2006/relationships/image" Target="../media/image2111.png"/><Relationship Id="rId26" Type="http://schemas.openxmlformats.org/officeDocument/2006/relationships/image" Target="../media/image777.png"/><Relationship Id="rId39" Type="http://schemas.openxmlformats.org/officeDocument/2006/relationships/image" Target="../media/image771.png"/><Relationship Id="rId21" Type="http://schemas.openxmlformats.org/officeDocument/2006/relationships/image" Target="../media/image758.png"/><Relationship Id="rId34" Type="http://schemas.openxmlformats.org/officeDocument/2006/relationships/image" Target="../media/image766.png"/><Relationship Id="rId7" Type="http://schemas.openxmlformats.org/officeDocument/2006/relationships/image" Target="../media/image744.png"/><Relationship Id="rId12" Type="http://schemas.openxmlformats.org/officeDocument/2006/relationships/image" Target="../media/image749.png"/><Relationship Id="rId17" Type="http://schemas.openxmlformats.org/officeDocument/2006/relationships/image" Target="../media/image754.png"/><Relationship Id="rId25" Type="http://schemas.openxmlformats.org/officeDocument/2006/relationships/image" Target="../media/image776.png"/><Relationship Id="rId33" Type="http://schemas.openxmlformats.org/officeDocument/2006/relationships/image" Target="../media/image765.png"/><Relationship Id="rId38" Type="http://schemas.openxmlformats.org/officeDocument/2006/relationships/image" Target="../media/image770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753.png"/><Relationship Id="rId20" Type="http://schemas.openxmlformats.org/officeDocument/2006/relationships/image" Target="../media/image757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3.png"/><Relationship Id="rId11" Type="http://schemas.openxmlformats.org/officeDocument/2006/relationships/image" Target="../media/image748.png"/><Relationship Id="rId24" Type="http://schemas.openxmlformats.org/officeDocument/2006/relationships/image" Target="../media/image775.png"/><Relationship Id="rId32" Type="http://schemas.openxmlformats.org/officeDocument/2006/relationships/image" Target="../media/image764.png"/><Relationship Id="rId37" Type="http://schemas.openxmlformats.org/officeDocument/2006/relationships/image" Target="../media/image779.png"/><Relationship Id="rId40" Type="http://schemas.openxmlformats.org/officeDocument/2006/relationships/image" Target="../media/image772.png"/><Relationship Id="rId5" Type="http://schemas.openxmlformats.org/officeDocument/2006/relationships/image" Target="../media/image742.png"/><Relationship Id="rId15" Type="http://schemas.openxmlformats.org/officeDocument/2006/relationships/image" Target="../media/image752.png"/><Relationship Id="rId23" Type="http://schemas.openxmlformats.org/officeDocument/2006/relationships/image" Target="../media/image760.png"/><Relationship Id="rId28" Type="http://schemas.openxmlformats.org/officeDocument/2006/relationships/image" Target="../media/image726.png"/><Relationship Id="rId36" Type="http://schemas.openxmlformats.org/officeDocument/2006/relationships/image" Target="../media/image768.png"/><Relationship Id="rId10" Type="http://schemas.openxmlformats.org/officeDocument/2006/relationships/image" Target="../media/image747.png"/><Relationship Id="rId19" Type="http://schemas.openxmlformats.org/officeDocument/2006/relationships/image" Target="../media/image756.png"/><Relationship Id="rId31" Type="http://schemas.openxmlformats.org/officeDocument/2006/relationships/image" Target="../media/image729.png"/><Relationship Id="rId4" Type="http://schemas.openxmlformats.org/officeDocument/2006/relationships/image" Target="../media/image741.png"/><Relationship Id="rId9" Type="http://schemas.openxmlformats.org/officeDocument/2006/relationships/image" Target="../media/image746.png"/><Relationship Id="rId14" Type="http://schemas.openxmlformats.org/officeDocument/2006/relationships/image" Target="../media/image751.png"/><Relationship Id="rId22" Type="http://schemas.openxmlformats.org/officeDocument/2006/relationships/image" Target="../media/image774.png"/><Relationship Id="rId27" Type="http://schemas.openxmlformats.org/officeDocument/2006/relationships/image" Target="../media/image778.png"/><Relationship Id="rId30" Type="http://schemas.openxmlformats.org/officeDocument/2006/relationships/image" Target="../media/image728.png"/><Relationship Id="rId35" Type="http://schemas.openxmlformats.org/officeDocument/2006/relationships/image" Target="../media/image767.png"/><Relationship Id="rId8" Type="http://schemas.openxmlformats.org/officeDocument/2006/relationships/image" Target="../media/image745.png"/><Relationship Id="rId3" Type="http://schemas.openxmlformats.org/officeDocument/2006/relationships/image" Target="../media/image7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0.png"/><Relationship Id="rId26" Type="http://schemas.openxmlformats.org/officeDocument/2006/relationships/image" Target="../media/image800.png"/><Relationship Id="rId39" Type="http://schemas.openxmlformats.org/officeDocument/2006/relationships/image" Target="../media/image2110.png"/><Relationship Id="rId21" Type="http://schemas.openxmlformats.org/officeDocument/2006/relationships/image" Target="../media/image795.png"/><Relationship Id="rId34" Type="http://schemas.openxmlformats.org/officeDocument/2006/relationships/image" Target="../media/image808.png"/><Relationship Id="rId42" Type="http://schemas.openxmlformats.org/officeDocument/2006/relationships/image" Target="../media/image4410.png"/><Relationship Id="rId7" Type="http://schemas.openxmlformats.org/officeDocument/2006/relationships/image" Target="../media/image2211.png"/><Relationship Id="rId12" Type="http://schemas.openxmlformats.org/officeDocument/2006/relationships/image" Target="../media/image1610.png"/><Relationship Id="rId25" Type="http://schemas.openxmlformats.org/officeDocument/2006/relationships/image" Target="../media/image799.png"/><Relationship Id="rId33" Type="http://schemas.openxmlformats.org/officeDocument/2006/relationships/image" Target="../media/image807.png"/><Relationship Id="rId38" Type="http://schemas.openxmlformats.org/officeDocument/2006/relationships/image" Target="../media/image2010.png"/><Relationship Id="rId2" Type="http://schemas.openxmlformats.org/officeDocument/2006/relationships/notesSlide" Target="../notesSlides/notesSlide49.xml"/><Relationship Id="rId29" Type="http://schemas.openxmlformats.org/officeDocument/2006/relationships/image" Target="../media/image803.png"/><Relationship Id="rId41" Type="http://schemas.openxmlformats.org/officeDocument/2006/relationships/image" Target="../media/image2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4.png"/><Relationship Id="rId11" Type="http://schemas.openxmlformats.org/officeDocument/2006/relationships/image" Target="../media/image789.png"/><Relationship Id="rId24" Type="http://schemas.openxmlformats.org/officeDocument/2006/relationships/image" Target="../media/image798.png"/><Relationship Id="rId32" Type="http://schemas.openxmlformats.org/officeDocument/2006/relationships/image" Target="../media/image806.png"/><Relationship Id="rId37" Type="http://schemas.openxmlformats.org/officeDocument/2006/relationships/image" Target="../media/image1910.png"/><Relationship Id="rId40" Type="http://schemas.openxmlformats.org/officeDocument/2006/relationships/image" Target="../media/image2210.png"/><Relationship Id="rId45" Type="http://schemas.openxmlformats.org/officeDocument/2006/relationships/image" Target="../media/image692.png"/><Relationship Id="rId5" Type="http://schemas.openxmlformats.org/officeDocument/2006/relationships/image" Target="../media/image783.png"/><Relationship Id="rId23" Type="http://schemas.openxmlformats.org/officeDocument/2006/relationships/image" Target="../media/image797.png"/><Relationship Id="rId28" Type="http://schemas.openxmlformats.org/officeDocument/2006/relationships/image" Target="../media/image802.png"/><Relationship Id="rId36" Type="http://schemas.openxmlformats.org/officeDocument/2006/relationships/image" Target="../media/image810.png"/><Relationship Id="rId10" Type="http://schemas.openxmlformats.org/officeDocument/2006/relationships/image" Target="../media/image788.png"/><Relationship Id="rId31" Type="http://schemas.openxmlformats.org/officeDocument/2006/relationships/image" Target="../media/image805.png"/><Relationship Id="rId44" Type="http://schemas.openxmlformats.org/officeDocument/2006/relationships/image" Target="../media/image691.png"/><Relationship Id="rId4" Type="http://schemas.openxmlformats.org/officeDocument/2006/relationships/image" Target="../media/image782.png"/><Relationship Id="rId9" Type="http://schemas.openxmlformats.org/officeDocument/2006/relationships/image" Target="../media/image787.png"/><Relationship Id="rId14" Type="http://schemas.openxmlformats.org/officeDocument/2006/relationships/image" Target="../media/image1810.png"/><Relationship Id="rId22" Type="http://schemas.openxmlformats.org/officeDocument/2006/relationships/image" Target="../media/image796.png"/><Relationship Id="rId27" Type="http://schemas.openxmlformats.org/officeDocument/2006/relationships/image" Target="../media/image801.png"/><Relationship Id="rId30" Type="http://schemas.openxmlformats.org/officeDocument/2006/relationships/image" Target="../media/image804.png"/><Relationship Id="rId35" Type="http://schemas.openxmlformats.org/officeDocument/2006/relationships/image" Target="../media/image809.png"/><Relationship Id="rId43" Type="http://schemas.openxmlformats.org/officeDocument/2006/relationships/image" Target="../media/image690.png"/><Relationship Id="rId8" Type="http://schemas.openxmlformats.org/officeDocument/2006/relationships/image" Target="../media/image786.png"/><Relationship Id="rId3" Type="http://schemas.openxmlformats.org/officeDocument/2006/relationships/image" Target="../media/image781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2.png"/><Relationship Id="rId18" Type="http://schemas.openxmlformats.org/officeDocument/2006/relationships/image" Target="../media/image817.png"/><Relationship Id="rId26" Type="http://schemas.openxmlformats.org/officeDocument/2006/relationships/image" Target="../media/image825.png"/><Relationship Id="rId3" Type="http://schemas.openxmlformats.org/officeDocument/2006/relationships/image" Target="../media/image693.png"/><Relationship Id="rId21" Type="http://schemas.openxmlformats.org/officeDocument/2006/relationships/image" Target="../media/image820.png"/><Relationship Id="rId34" Type="http://schemas.openxmlformats.org/officeDocument/2006/relationships/image" Target="../media/image833.png"/><Relationship Id="rId7" Type="http://schemas.openxmlformats.org/officeDocument/2006/relationships/image" Target="../media/image755.png"/><Relationship Id="rId12" Type="http://schemas.openxmlformats.org/officeDocument/2006/relationships/image" Target="../media/image1610.png"/><Relationship Id="rId17" Type="http://schemas.openxmlformats.org/officeDocument/2006/relationships/image" Target="../media/image816.png"/><Relationship Id="rId25" Type="http://schemas.openxmlformats.org/officeDocument/2006/relationships/image" Target="../media/image773.png"/><Relationship Id="rId33" Type="http://schemas.openxmlformats.org/officeDocument/2006/relationships/image" Target="../media/image832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815.png"/><Relationship Id="rId20" Type="http://schemas.openxmlformats.org/officeDocument/2006/relationships/image" Target="../media/image819.png"/><Relationship Id="rId29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811.png"/><Relationship Id="rId24" Type="http://schemas.openxmlformats.org/officeDocument/2006/relationships/image" Target="../media/image823.png"/><Relationship Id="rId32" Type="http://schemas.openxmlformats.org/officeDocument/2006/relationships/image" Target="../media/image831.png"/><Relationship Id="rId5" Type="http://schemas.openxmlformats.org/officeDocument/2006/relationships/image" Target="../media/image695.png"/><Relationship Id="rId15" Type="http://schemas.openxmlformats.org/officeDocument/2006/relationships/image" Target="../media/image814.png"/><Relationship Id="rId23" Type="http://schemas.openxmlformats.org/officeDocument/2006/relationships/image" Target="../media/image822.png"/><Relationship Id="rId28" Type="http://schemas.openxmlformats.org/officeDocument/2006/relationships/image" Target="../media/image827.png"/><Relationship Id="rId36" Type="http://schemas.openxmlformats.org/officeDocument/2006/relationships/image" Target="../media/image835.png"/><Relationship Id="rId10" Type="http://schemas.openxmlformats.org/officeDocument/2006/relationships/image" Target="../media/image794.png"/><Relationship Id="rId19" Type="http://schemas.openxmlformats.org/officeDocument/2006/relationships/image" Target="../media/image818.png"/><Relationship Id="rId31" Type="http://schemas.openxmlformats.org/officeDocument/2006/relationships/image" Target="../media/image830.png"/><Relationship Id="rId4" Type="http://schemas.openxmlformats.org/officeDocument/2006/relationships/image" Target="../media/image694.png"/><Relationship Id="rId9" Type="http://schemas.openxmlformats.org/officeDocument/2006/relationships/image" Target="../media/image793.png"/><Relationship Id="rId14" Type="http://schemas.openxmlformats.org/officeDocument/2006/relationships/image" Target="../media/image813.png"/><Relationship Id="rId22" Type="http://schemas.openxmlformats.org/officeDocument/2006/relationships/image" Target="../media/image821.png"/><Relationship Id="rId27" Type="http://schemas.openxmlformats.org/officeDocument/2006/relationships/image" Target="../media/image826.png"/><Relationship Id="rId30" Type="http://schemas.openxmlformats.org/officeDocument/2006/relationships/image" Target="../media/image829.png"/><Relationship Id="rId35" Type="http://schemas.openxmlformats.org/officeDocument/2006/relationships/image" Target="../media/image834.png"/><Relationship Id="rId8" Type="http://schemas.openxmlformats.org/officeDocument/2006/relationships/image" Target="../media/image792.png"/></Relationships>
</file>

<file path=ppt/slides/_rels/slide6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85.png"/><Relationship Id="rId34" Type="http://schemas.openxmlformats.org/officeDocument/2006/relationships/image" Target="../media/image842.png"/><Relationship Id="rId42" Type="http://schemas.openxmlformats.org/officeDocument/2006/relationships/image" Target="../media/image847.png"/><Relationship Id="rId47" Type="http://schemas.openxmlformats.org/officeDocument/2006/relationships/image" Target="../media/image851.png"/><Relationship Id="rId50" Type="http://schemas.openxmlformats.org/officeDocument/2006/relationships/image" Target="../media/image854.png"/><Relationship Id="rId55" Type="http://schemas.openxmlformats.org/officeDocument/2006/relationships/image" Target="../media/image859.png"/><Relationship Id="rId63" Type="http://schemas.openxmlformats.org/officeDocument/2006/relationships/image" Target="../media/image866.png"/><Relationship Id="rId33" Type="http://schemas.openxmlformats.org/officeDocument/2006/relationships/image" Target="../media/image841.png"/><Relationship Id="rId38" Type="http://schemas.openxmlformats.org/officeDocument/2006/relationships/image" Target="../media/image846.png"/><Relationship Id="rId46" Type="http://schemas.openxmlformats.org/officeDocument/2006/relationships/image" Target="../media/image850.png"/><Relationship Id="rId59" Type="http://schemas.openxmlformats.org/officeDocument/2006/relationships/image" Target="../media/image863.png"/><Relationship Id="rId2" Type="http://schemas.openxmlformats.org/officeDocument/2006/relationships/notesSlide" Target="../notesSlides/notesSlide51.xml"/><Relationship Id="rId29" Type="http://schemas.openxmlformats.org/officeDocument/2006/relationships/image" Target="../media/image836.png"/><Relationship Id="rId41" Type="http://schemas.openxmlformats.org/officeDocument/2006/relationships/image" Target="../media/image824.png"/><Relationship Id="rId54" Type="http://schemas.openxmlformats.org/officeDocument/2006/relationships/image" Target="../media/image858.png"/><Relationship Id="rId62" Type="http://schemas.openxmlformats.org/officeDocument/2006/relationships/image" Target="../media/image865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839.png"/><Relationship Id="rId37" Type="http://schemas.openxmlformats.org/officeDocument/2006/relationships/image" Target="../media/image845.png"/><Relationship Id="rId40" Type="http://schemas.openxmlformats.org/officeDocument/2006/relationships/image" Target="../media/image791.png"/><Relationship Id="rId45" Type="http://schemas.openxmlformats.org/officeDocument/2006/relationships/image" Target="../media/image849.png"/><Relationship Id="rId53" Type="http://schemas.openxmlformats.org/officeDocument/2006/relationships/image" Target="../media/image857.png"/><Relationship Id="rId58" Type="http://schemas.openxmlformats.org/officeDocument/2006/relationships/image" Target="../media/image862.png"/><Relationship Id="rId36" Type="http://schemas.openxmlformats.org/officeDocument/2006/relationships/image" Target="../media/image844.png"/><Relationship Id="rId49" Type="http://schemas.openxmlformats.org/officeDocument/2006/relationships/image" Target="../media/image853.png"/><Relationship Id="rId57" Type="http://schemas.openxmlformats.org/officeDocument/2006/relationships/image" Target="../media/image861.png"/><Relationship Id="rId61" Type="http://schemas.openxmlformats.org/officeDocument/2006/relationships/image" Target="../media/image773.png"/><Relationship Id="rId31" Type="http://schemas.openxmlformats.org/officeDocument/2006/relationships/image" Target="../media/image838.png"/><Relationship Id="rId44" Type="http://schemas.openxmlformats.org/officeDocument/2006/relationships/image" Target="../media/image848.png"/><Relationship Id="rId52" Type="http://schemas.openxmlformats.org/officeDocument/2006/relationships/image" Target="../media/image856.png"/><Relationship Id="rId60" Type="http://schemas.openxmlformats.org/officeDocument/2006/relationships/image" Target="../media/image864.png"/><Relationship Id="rId30" Type="http://schemas.openxmlformats.org/officeDocument/2006/relationships/image" Target="../media/image837.png"/><Relationship Id="rId35" Type="http://schemas.openxmlformats.org/officeDocument/2006/relationships/image" Target="../media/image843.png"/><Relationship Id="rId43" Type="http://schemas.openxmlformats.org/officeDocument/2006/relationships/image" Target="../media/image755.png"/><Relationship Id="rId48" Type="http://schemas.openxmlformats.org/officeDocument/2006/relationships/image" Target="../media/image852.png"/><Relationship Id="rId56" Type="http://schemas.openxmlformats.org/officeDocument/2006/relationships/image" Target="../media/image860.png"/><Relationship Id="rId64" Type="http://schemas.openxmlformats.org/officeDocument/2006/relationships/image" Target="../media/image867.png"/><Relationship Id="rId51" Type="http://schemas.openxmlformats.org/officeDocument/2006/relationships/image" Target="../media/image855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12.png"/><Relationship Id="rId39" Type="http://schemas.openxmlformats.org/officeDocument/2006/relationships/image" Target="../media/image755.png"/><Relationship Id="rId34" Type="http://schemas.openxmlformats.org/officeDocument/2006/relationships/image" Target="../media/image337.png"/><Relationship Id="rId42" Type="http://schemas.openxmlformats.org/officeDocument/2006/relationships/image" Target="../media/image850.png"/><Relationship Id="rId47" Type="http://schemas.openxmlformats.org/officeDocument/2006/relationships/image" Target="../media/image855.png"/><Relationship Id="rId50" Type="http://schemas.openxmlformats.org/officeDocument/2006/relationships/image" Target="../media/image858.png"/><Relationship Id="rId55" Type="http://schemas.openxmlformats.org/officeDocument/2006/relationships/image" Target="../media/image863.png"/><Relationship Id="rId12" Type="http://schemas.openxmlformats.org/officeDocument/2006/relationships/image" Target="../media/image7902.png"/><Relationship Id="rId33" Type="http://schemas.openxmlformats.org/officeDocument/2006/relationships/image" Target="../media/image8152.png"/><Relationship Id="rId38" Type="http://schemas.openxmlformats.org/officeDocument/2006/relationships/image" Target="../media/image847.png"/><Relationship Id="rId46" Type="http://schemas.openxmlformats.org/officeDocument/2006/relationships/image" Target="../media/image854.png"/><Relationship Id="rId59" Type="http://schemas.openxmlformats.org/officeDocument/2006/relationships/image" Target="../media/image866.png"/><Relationship Id="rId2" Type="http://schemas.openxmlformats.org/officeDocument/2006/relationships/notesSlide" Target="../notesSlides/notesSlide52.xml"/><Relationship Id="rId41" Type="http://schemas.openxmlformats.org/officeDocument/2006/relationships/image" Target="../media/image849.png"/><Relationship Id="rId54" Type="http://schemas.openxmlformats.org/officeDocument/2006/relationships/image" Target="../media/image862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868.png"/><Relationship Id="rId37" Type="http://schemas.openxmlformats.org/officeDocument/2006/relationships/image" Target="../media/image824.png"/><Relationship Id="rId40" Type="http://schemas.openxmlformats.org/officeDocument/2006/relationships/image" Target="../media/image848.png"/><Relationship Id="rId45" Type="http://schemas.openxmlformats.org/officeDocument/2006/relationships/image" Target="../media/image853.png"/><Relationship Id="rId53" Type="http://schemas.openxmlformats.org/officeDocument/2006/relationships/image" Target="../media/image861.png"/><Relationship Id="rId58" Type="http://schemas.openxmlformats.org/officeDocument/2006/relationships/image" Target="../media/image865.png"/><Relationship Id="rId36" Type="http://schemas.openxmlformats.org/officeDocument/2006/relationships/image" Target="../media/image791.png"/><Relationship Id="rId49" Type="http://schemas.openxmlformats.org/officeDocument/2006/relationships/image" Target="../media/image857.png"/><Relationship Id="rId57" Type="http://schemas.openxmlformats.org/officeDocument/2006/relationships/image" Target="../media/image773.png"/><Relationship Id="rId31" Type="http://schemas.openxmlformats.org/officeDocument/2006/relationships/image" Target="../media/image8131.png"/><Relationship Id="rId44" Type="http://schemas.openxmlformats.org/officeDocument/2006/relationships/image" Target="../media/image852.png"/><Relationship Id="rId52" Type="http://schemas.openxmlformats.org/officeDocument/2006/relationships/image" Target="../media/image860.png"/><Relationship Id="rId60" Type="http://schemas.openxmlformats.org/officeDocument/2006/relationships/image" Target="../media/image867.png"/><Relationship Id="rId14" Type="http://schemas.openxmlformats.org/officeDocument/2006/relationships/image" Target="../media/image8122.png"/><Relationship Id="rId35" Type="http://schemas.openxmlformats.org/officeDocument/2006/relationships/image" Target="../media/image785.png"/><Relationship Id="rId43" Type="http://schemas.openxmlformats.org/officeDocument/2006/relationships/image" Target="../media/image851.png"/><Relationship Id="rId48" Type="http://schemas.openxmlformats.org/officeDocument/2006/relationships/image" Target="../media/image856.png"/><Relationship Id="rId56" Type="http://schemas.openxmlformats.org/officeDocument/2006/relationships/image" Target="../media/image864.png"/><Relationship Id="rId51" Type="http://schemas.openxmlformats.org/officeDocument/2006/relationships/image" Target="../media/image8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55.png"/><Relationship Id="rId3" Type="http://schemas.openxmlformats.org/officeDocument/2006/relationships/image" Target="../media/image3310.png"/><Relationship Id="rId34" Type="http://schemas.openxmlformats.org/officeDocument/2006/relationships/image" Target="../media/image8222.png"/><Relationship Id="rId42" Type="http://schemas.openxmlformats.org/officeDocument/2006/relationships/image" Target="../media/image850.png"/><Relationship Id="rId47" Type="http://schemas.openxmlformats.org/officeDocument/2006/relationships/image" Target="../media/image856.png"/><Relationship Id="rId50" Type="http://schemas.openxmlformats.org/officeDocument/2006/relationships/image" Target="../media/image859.png"/><Relationship Id="rId55" Type="http://schemas.openxmlformats.org/officeDocument/2006/relationships/image" Target="../media/image864.png"/><Relationship Id="rId33" Type="http://schemas.openxmlformats.org/officeDocument/2006/relationships/image" Target="../media/image8213.png"/><Relationship Id="rId38" Type="http://schemas.openxmlformats.org/officeDocument/2006/relationships/image" Target="../media/image847.png"/><Relationship Id="rId46" Type="http://schemas.openxmlformats.org/officeDocument/2006/relationships/image" Target="../media/image855.png"/><Relationship Id="rId59" Type="http://schemas.openxmlformats.org/officeDocument/2006/relationships/image" Target="../media/image867.png"/><Relationship Id="rId2" Type="http://schemas.openxmlformats.org/officeDocument/2006/relationships/notesSlide" Target="../notesSlides/notesSlide53.xml"/><Relationship Id="rId29" Type="http://schemas.openxmlformats.org/officeDocument/2006/relationships/image" Target="../media/image8182.png"/><Relationship Id="rId41" Type="http://schemas.openxmlformats.org/officeDocument/2006/relationships/image" Target="../media/image849.png"/><Relationship Id="rId54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8202.png"/><Relationship Id="rId37" Type="http://schemas.openxmlformats.org/officeDocument/2006/relationships/image" Target="../media/image824.png"/><Relationship Id="rId40" Type="http://schemas.openxmlformats.org/officeDocument/2006/relationships/image" Target="../media/image848.png"/><Relationship Id="rId45" Type="http://schemas.openxmlformats.org/officeDocument/2006/relationships/image" Target="../media/image854.png"/><Relationship Id="rId53" Type="http://schemas.openxmlformats.org/officeDocument/2006/relationships/image" Target="../media/image862.png"/><Relationship Id="rId58" Type="http://schemas.openxmlformats.org/officeDocument/2006/relationships/image" Target="../media/image866.png"/><Relationship Id="rId36" Type="http://schemas.openxmlformats.org/officeDocument/2006/relationships/image" Target="../media/image791.png"/><Relationship Id="rId49" Type="http://schemas.openxmlformats.org/officeDocument/2006/relationships/image" Target="../media/image858.png"/><Relationship Id="rId57" Type="http://schemas.openxmlformats.org/officeDocument/2006/relationships/image" Target="../media/image865.png"/><Relationship Id="rId31" Type="http://schemas.openxmlformats.org/officeDocument/2006/relationships/image" Target="../media/image6902.png"/><Relationship Id="rId44" Type="http://schemas.openxmlformats.org/officeDocument/2006/relationships/image" Target="../media/image853.png"/><Relationship Id="rId52" Type="http://schemas.openxmlformats.org/officeDocument/2006/relationships/image" Target="../media/image861.png"/><Relationship Id="rId30" Type="http://schemas.openxmlformats.org/officeDocument/2006/relationships/image" Target="../media/image2770.png"/><Relationship Id="rId35" Type="http://schemas.openxmlformats.org/officeDocument/2006/relationships/image" Target="../media/image785.png"/><Relationship Id="rId43" Type="http://schemas.openxmlformats.org/officeDocument/2006/relationships/image" Target="../media/image851.png"/><Relationship Id="rId48" Type="http://schemas.openxmlformats.org/officeDocument/2006/relationships/image" Target="../media/image857.png"/><Relationship Id="rId56" Type="http://schemas.openxmlformats.org/officeDocument/2006/relationships/image" Target="../media/image773.png"/><Relationship Id="rId51" Type="http://schemas.openxmlformats.org/officeDocument/2006/relationships/image" Target="../media/image8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32.png"/><Relationship Id="rId18" Type="http://schemas.openxmlformats.org/officeDocument/2006/relationships/image" Target="../media/image8331.png"/><Relationship Id="rId26" Type="http://schemas.openxmlformats.org/officeDocument/2006/relationships/image" Target="../media/image8421.png"/><Relationship Id="rId3" Type="http://schemas.openxmlformats.org/officeDocument/2006/relationships/image" Target="../media/image8471.png"/><Relationship Id="rId21" Type="http://schemas.openxmlformats.org/officeDocument/2006/relationships/image" Target="../media/image8361.png"/><Relationship Id="rId34" Type="http://schemas.openxmlformats.org/officeDocument/2006/relationships/image" Target="../media/image8572.png"/><Relationship Id="rId7" Type="http://schemas.openxmlformats.org/officeDocument/2006/relationships/image" Target="../media/image8192.png"/><Relationship Id="rId17" Type="http://schemas.openxmlformats.org/officeDocument/2006/relationships/image" Target="../media/image8321.png"/><Relationship Id="rId25" Type="http://schemas.openxmlformats.org/officeDocument/2006/relationships/image" Target="../media/image8412.png"/><Relationship Id="rId33" Type="http://schemas.openxmlformats.org/officeDocument/2006/relationships/image" Target="../media/image856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8312.png"/><Relationship Id="rId20" Type="http://schemas.openxmlformats.org/officeDocument/2006/relationships/image" Target="../media/image8351.png"/><Relationship Id="rId29" Type="http://schemas.openxmlformats.org/officeDocument/2006/relationships/image" Target="../media/image85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52.png"/><Relationship Id="rId11" Type="http://schemas.openxmlformats.org/officeDocument/2006/relationships/image" Target="../media/image8501.png"/><Relationship Id="rId24" Type="http://schemas.openxmlformats.org/officeDocument/2006/relationships/image" Target="../media/image8391.png"/><Relationship Id="rId32" Type="http://schemas.openxmlformats.org/officeDocument/2006/relationships/image" Target="../media/image8552.png"/><Relationship Id="rId5" Type="http://schemas.openxmlformats.org/officeDocument/2006/relationships/image" Target="../media/image869.png"/><Relationship Id="rId23" Type="http://schemas.openxmlformats.org/officeDocument/2006/relationships/image" Target="../media/image8381.png"/><Relationship Id="rId28" Type="http://schemas.openxmlformats.org/officeDocument/2006/relationships/image" Target="../media/image8522.png"/><Relationship Id="rId10" Type="http://schemas.openxmlformats.org/officeDocument/2006/relationships/image" Target="../media/image8491.png"/><Relationship Id="rId19" Type="http://schemas.openxmlformats.org/officeDocument/2006/relationships/image" Target="../media/image8341.png"/><Relationship Id="rId31" Type="http://schemas.openxmlformats.org/officeDocument/2006/relationships/image" Target="../media/image4410.png"/><Relationship Id="rId4" Type="http://schemas.openxmlformats.org/officeDocument/2006/relationships/image" Target="../media/image6932.png"/><Relationship Id="rId9" Type="http://schemas.openxmlformats.org/officeDocument/2006/relationships/image" Target="../media/image8481.png"/><Relationship Id="rId22" Type="http://schemas.openxmlformats.org/officeDocument/2006/relationships/image" Target="../media/image8371.png"/><Relationship Id="rId27" Type="http://schemas.openxmlformats.org/officeDocument/2006/relationships/image" Target="../media/image8510.png"/><Relationship Id="rId30" Type="http://schemas.openxmlformats.org/officeDocument/2006/relationships/image" Target="../media/image8542.png"/><Relationship Id="rId35" Type="http://schemas.openxmlformats.org/officeDocument/2006/relationships/image" Target="../media/image8582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52.png"/><Relationship Id="rId18" Type="http://schemas.openxmlformats.org/officeDocument/2006/relationships/image" Target="../media/image8331.png"/><Relationship Id="rId26" Type="http://schemas.openxmlformats.org/officeDocument/2006/relationships/image" Target="../media/image8421.png"/><Relationship Id="rId3" Type="http://schemas.openxmlformats.org/officeDocument/2006/relationships/image" Target="../media/image8592.png"/><Relationship Id="rId21" Type="http://schemas.openxmlformats.org/officeDocument/2006/relationships/image" Target="../media/image8361.png"/><Relationship Id="rId34" Type="http://schemas.openxmlformats.org/officeDocument/2006/relationships/image" Target="../media/image8672.png"/><Relationship Id="rId12" Type="http://schemas.openxmlformats.org/officeDocument/2006/relationships/image" Target="../media/image6942.png"/><Relationship Id="rId17" Type="http://schemas.openxmlformats.org/officeDocument/2006/relationships/image" Target="../media/image8321.png"/><Relationship Id="rId25" Type="http://schemas.openxmlformats.org/officeDocument/2006/relationships/image" Target="../media/image8412.png"/><Relationship Id="rId33" Type="http://schemas.openxmlformats.org/officeDocument/2006/relationships/image" Target="../media/image8662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8312.png"/><Relationship Id="rId20" Type="http://schemas.openxmlformats.org/officeDocument/2006/relationships/image" Target="../media/image8351.png"/><Relationship Id="rId29" Type="http://schemas.openxmlformats.org/officeDocument/2006/relationships/image" Target="../media/image86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932.png"/><Relationship Id="rId24" Type="http://schemas.openxmlformats.org/officeDocument/2006/relationships/image" Target="../media/image8391.png"/><Relationship Id="rId32" Type="http://schemas.openxmlformats.org/officeDocument/2006/relationships/image" Target="../media/image8652.png"/><Relationship Id="rId15" Type="http://schemas.openxmlformats.org/officeDocument/2006/relationships/image" Target="../media/image8232.png"/><Relationship Id="rId23" Type="http://schemas.openxmlformats.org/officeDocument/2006/relationships/image" Target="../media/image8381.png"/><Relationship Id="rId28" Type="http://schemas.openxmlformats.org/officeDocument/2006/relationships/image" Target="../media/image8610.png"/><Relationship Id="rId10" Type="http://schemas.openxmlformats.org/officeDocument/2006/relationships/image" Target="../media/image6922.png"/><Relationship Id="rId19" Type="http://schemas.openxmlformats.org/officeDocument/2006/relationships/image" Target="../media/image8341.png"/><Relationship Id="rId31" Type="http://schemas.openxmlformats.org/officeDocument/2006/relationships/image" Target="../media/image8642.png"/><Relationship Id="rId14" Type="http://schemas.openxmlformats.org/officeDocument/2006/relationships/image" Target="../media/image8192.png"/><Relationship Id="rId22" Type="http://schemas.openxmlformats.org/officeDocument/2006/relationships/image" Target="../media/image8371.png"/><Relationship Id="rId27" Type="http://schemas.openxmlformats.org/officeDocument/2006/relationships/image" Target="../media/image8602.png"/><Relationship Id="rId30" Type="http://schemas.openxmlformats.org/officeDocument/2006/relationships/image" Target="../media/image863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.png"/><Relationship Id="rId13" Type="http://schemas.openxmlformats.org/officeDocument/2006/relationships/image" Target="../media/image876.png"/><Relationship Id="rId18" Type="http://schemas.openxmlformats.org/officeDocument/2006/relationships/image" Target="../media/image881.png"/><Relationship Id="rId26" Type="http://schemas.openxmlformats.org/officeDocument/2006/relationships/image" Target="../media/image885.png"/><Relationship Id="rId3" Type="http://schemas.openxmlformats.org/officeDocument/2006/relationships/image" Target="../media/image8592.png"/><Relationship Id="rId21" Type="http://schemas.openxmlformats.org/officeDocument/2006/relationships/image" Target="../media/image836.png"/><Relationship Id="rId7" Type="http://schemas.openxmlformats.org/officeDocument/2006/relationships/image" Target="../media/image870.png"/><Relationship Id="rId12" Type="http://schemas.openxmlformats.org/officeDocument/2006/relationships/image" Target="../media/image875.png"/><Relationship Id="rId17" Type="http://schemas.openxmlformats.org/officeDocument/2006/relationships/image" Target="../media/image880.png"/><Relationship Id="rId25" Type="http://schemas.openxmlformats.org/officeDocument/2006/relationships/image" Target="../media/image841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879.png"/><Relationship Id="rId20" Type="http://schemas.openxmlformats.org/officeDocument/2006/relationships/image" Target="../media/image883.png"/><Relationship Id="rId29" Type="http://schemas.openxmlformats.org/officeDocument/2006/relationships/image" Target="../media/image8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92.png"/><Relationship Id="rId11" Type="http://schemas.openxmlformats.org/officeDocument/2006/relationships/image" Target="../media/image874.png"/><Relationship Id="rId24" Type="http://schemas.openxmlformats.org/officeDocument/2006/relationships/image" Target="../media/image884.png"/><Relationship Id="rId5" Type="http://schemas.openxmlformats.org/officeDocument/2006/relationships/image" Target="../media/image8682.png"/><Relationship Id="rId15" Type="http://schemas.openxmlformats.org/officeDocument/2006/relationships/image" Target="../media/image878.png"/><Relationship Id="rId23" Type="http://schemas.openxmlformats.org/officeDocument/2006/relationships/image" Target="../media/image838.png"/><Relationship Id="rId28" Type="http://schemas.openxmlformats.org/officeDocument/2006/relationships/image" Target="../media/image886.png"/><Relationship Id="rId10" Type="http://schemas.openxmlformats.org/officeDocument/2006/relationships/image" Target="../media/image873.png"/><Relationship Id="rId19" Type="http://schemas.openxmlformats.org/officeDocument/2006/relationships/image" Target="../media/image882.png"/><Relationship Id="rId4" Type="http://schemas.openxmlformats.org/officeDocument/2006/relationships/image" Target="../media/image8471.png"/><Relationship Id="rId9" Type="http://schemas.openxmlformats.org/officeDocument/2006/relationships/image" Target="../media/image872.png"/><Relationship Id="rId14" Type="http://schemas.openxmlformats.org/officeDocument/2006/relationships/image" Target="../media/image877.png"/><Relationship Id="rId22" Type="http://schemas.openxmlformats.org/officeDocument/2006/relationships/image" Target="../media/image837.png"/><Relationship Id="rId27" Type="http://schemas.openxmlformats.org/officeDocument/2006/relationships/image" Target="../media/image843.png"/><Relationship Id="rId30" Type="http://schemas.openxmlformats.org/officeDocument/2006/relationships/image" Target="../media/image88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61.png"/><Relationship Id="rId13" Type="http://schemas.openxmlformats.org/officeDocument/2006/relationships/image" Target="../media/image890.png"/><Relationship Id="rId18" Type="http://schemas.openxmlformats.org/officeDocument/2006/relationships/image" Target="../media/image894.png"/><Relationship Id="rId26" Type="http://schemas.openxmlformats.org/officeDocument/2006/relationships/image" Target="../media/image896.png"/><Relationship Id="rId3" Type="http://schemas.openxmlformats.org/officeDocument/2006/relationships/image" Target="../media/image8512.png"/><Relationship Id="rId21" Type="http://schemas.openxmlformats.org/officeDocument/2006/relationships/image" Target="../media/image8361.png"/><Relationship Id="rId7" Type="http://schemas.openxmlformats.org/officeDocument/2006/relationships/image" Target="../media/image8551.png"/><Relationship Id="rId12" Type="http://schemas.openxmlformats.org/officeDocument/2006/relationships/image" Target="../media/image889.png"/><Relationship Id="rId17" Type="http://schemas.openxmlformats.org/officeDocument/2006/relationships/image" Target="../media/image893.png"/><Relationship Id="rId25" Type="http://schemas.openxmlformats.org/officeDocument/2006/relationships/image" Target="../media/image8412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892.png"/><Relationship Id="rId20" Type="http://schemas.openxmlformats.org/officeDocument/2006/relationships/image" Target="../media/image8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41.png"/><Relationship Id="rId11" Type="http://schemas.openxmlformats.org/officeDocument/2006/relationships/image" Target="../media/image888.png"/><Relationship Id="rId24" Type="http://schemas.openxmlformats.org/officeDocument/2006/relationships/image" Target="../media/image895.png"/><Relationship Id="rId5" Type="http://schemas.openxmlformats.org/officeDocument/2006/relationships/image" Target="../media/image8531.png"/><Relationship Id="rId15" Type="http://schemas.openxmlformats.org/officeDocument/2006/relationships/image" Target="../media/image8232.png"/><Relationship Id="rId23" Type="http://schemas.openxmlformats.org/officeDocument/2006/relationships/image" Target="../media/image8381.png"/><Relationship Id="rId10" Type="http://schemas.openxmlformats.org/officeDocument/2006/relationships/image" Target="../media/image6922.png"/><Relationship Id="rId19" Type="http://schemas.openxmlformats.org/officeDocument/2006/relationships/image" Target="../media/image8341.png"/><Relationship Id="rId4" Type="http://schemas.openxmlformats.org/officeDocument/2006/relationships/image" Target="../media/image8521.png"/><Relationship Id="rId9" Type="http://schemas.openxmlformats.org/officeDocument/2006/relationships/image" Target="../media/image8571.png"/><Relationship Id="rId14" Type="http://schemas.openxmlformats.org/officeDocument/2006/relationships/image" Target="../media/image891.png"/><Relationship Id="rId22" Type="http://schemas.openxmlformats.org/officeDocument/2006/relationships/image" Target="../media/image83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51.png"/><Relationship Id="rId3" Type="http://schemas.openxmlformats.org/officeDocument/2006/relationships/image" Target="../media/image8601.png"/><Relationship Id="rId7" Type="http://schemas.openxmlformats.org/officeDocument/2006/relationships/image" Target="../media/image8641.png"/><Relationship Id="rId2" Type="http://schemas.openxmlformats.org/officeDocument/2006/relationships/image" Target="../media/image8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31.png"/><Relationship Id="rId5" Type="http://schemas.openxmlformats.org/officeDocument/2006/relationships/image" Target="../media/image8621.png"/><Relationship Id="rId4" Type="http://schemas.openxmlformats.org/officeDocument/2006/relationships/image" Target="../media/image8612.png"/><Relationship Id="rId9" Type="http://schemas.openxmlformats.org/officeDocument/2006/relationships/image" Target="../media/image7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68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41.png"/><Relationship Id="rId13" Type="http://schemas.openxmlformats.org/officeDocument/2006/relationships/image" Target="../media/image8791.png"/><Relationship Id="rId3" Type="http://schemas.openxmlformats.org/officeDocument/2006/relationships/image" Target="../media/image671.png"/><Relationship Id="rId7" Type="http://schemas.openxmlformats.org/officeDocument/2006/relationships/image" Target="../media/image8731.png"/><Relationship Id="rId12" Type="http://schemas.openxmlformats.org/officeDocument/2006/relationships/image" Target="../media/image87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21.png"/><Relationship Id="rId11" Type="http://schemas.openxmlformats.org/officeDocument/2006/relationships/image" Target="../media/image8771.png"/><Relationship Id="rId5" Type="http://schemas.openxmlformats.org/officeDocument/2006/relationships/image" Target="../media/image8712.png"/><Relationship Id="rId15" Type="http://schemas.openxmlformats.org/officeDocument/2006/relationships/image" Target="../media/image8812.png"/><Relationship Id="rId10" Type="http://schemas.openxmlformats.org/officeDocument/2006/relationships/image" Target="../media/image8761.png"/><Relationship Id="rId4" Type="http://schemas.openxmlformats.org/officeDocument/2006/relationships/image" Target="../media/image8701.png"/><Relationship Id="rId9" Type="http://schemas.openxmlformats.org/officeDocument/2006/relationships/image" Target="../media/image8751.png"/><Relationship Id="rId14" Type="http://schemas.openxmlformats.org/officeDocument/2006/relationships/image" Target="../media/image880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71.png"/><Relationship Id="rId13" Type="http://schemas.openxmlformats.org/officeDocument/2006/relationships/image" Target="../media/image8921.png"/><Relationship Id="rId3" Type="http://schemas.openxmlformats.org/officeDocument/2006/relationships/image" Target="../media/image8821.png"/><Relationship Id="rId7" Type="http://schemas.openxmlformats.org/officeDocument/2006/relationships/image" Target="../media/image8861.png"/><Relationship Id="rId12" Type="http://schemas.openxmlformats.org/officeDocument/2006/relationships/image" Target="../media/image89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51.png"/><Relationship Id="rId11" Type="http://schemas.openxmlformats.org/officeDocument/2006/relationships/image" Target="../media/image8901.png"/><Relationship Id="rId5" Type="http://schemas.openxmlformats.org/officeDocument/2006/relationships/image" Target="../media/image8841.png"/><Relationship Id="rId15" Type="http://schemas.openxmlformats.org/officeDocument/2006/relationships/image" Target="../media/image8941.png"/><Relationship Id="rId10" Type="http://schemas.openxmlformats.org/officeDocument/2006/relationships/image" Target="../media/image8891.png"/><Relationship Id="rId4" Type="http://schemas.openxmlformats.org/officeDocument/2006/relationships/image" Target="../media/image8831.png"/><Relationship Id="rId9" Type="http://schemas.openxmlformats.org/officeDocument/2006/relationships/image" Target="../media/image8881.png"/><Relationship Id="rId14" Type="http://schemas.openxmlformats.org/officeDocument/2006/relationships/image" Target="../media/image8931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5.png"/><Relationship Id="rId18" Type="http://schemas.openxmlformats.org/officeDocument/2006/relationships/image" Target="../media/image910.png"/><Relationship Id="rId26" Type="http://schemas.openxmlformats.org/officeDocument/2006/relationships/image" Target="../media/image918.png"/><Relationship Id="rId3" Type="http://schemas.openxmlformats.org/officeDocument/2006/relationships/image" Target="../media/image8951.png"/><Relationship Id="rId21" Type="http://schemas.openxmlformats.org/officeDocument/2006/relationships/image" Target="../media/image913.png"/><Relationship Id="rId34" Type="http://schemas.openxmlformats.org/officeDocument/2006/relationships/image" Target="../media/image922.png"/><Relationship Id="rId7" Type="http://schemas.openxmlformats.org/officeDocument/2006/relationships/image" Target="../media/image899.png"/><Relationship Id="rId12" Type="http://schemas.openxmlformats.org/officeDocument/2006/relationships/image" Target="../media/image904.png"/><Relationship Id="rId17" Type="http://schemas.openxmlformats.org/officeDocument/2006/relationships/image" Target="../media/image909.png"/><Relationship Id="rId25" Type="http://schemas.openxmlformats.org/officeDocument/2006/relationships/image" Target="../media/image917.png"/><Relationship Id="rId33" Type="http://schemas.openxmlformats.org/officeDocument/2006/relationships/image" Target="../media/image921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908.png"/><Relationship Id="rId20" Type="http://schemas.openxmlformats.org/officeDocument/2006/relationships/image" Target="../media/image912.png"/><Relationship Id="rId29" Type="http://schemas.openxmlformats.org/officeDocument/2006/relationships/image" Target="../media/image8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8.png"/><Relationship Id="rId11" Type="http://schemas.openxmlformats.org/officeDocument/2006/relationships/image" Target="../media/image903.png"/><Relationship Id="rId24" Type="http://schemas.openxmlformats.org/officeDocument/2006/relationships/image" Target="../media/image916.png"/><Relationship Id="rId32" Type="http://schemas.openxmlformats.org/officeDocument/2006/relationships/image" Target="../media/image920.png"/><Relationship Id="rId5" Type="http://schemas.openxmlformats.org/officeDocument/2006/relationships/image" Target="../media/image897.png"/><Relationship Id="rId15" Type="http://schemas.openxmlformats.org/officeDocument/2006/relationships/image" Target="../media/image907.png"/><Relationship Id="rId23" Type="http://schemas.openxmlformats.org/officeDocument/2006/relationships/image" Target="../media/image915.png"/><Relationship Id="rId28" Type="http://schemas.openxmlformats.org/officeDocument/2006/relationships/image" Target="../media/image8271.png"/><Relationship Id="rId36" Type="http://schemas.openxmlformats.org/officeDocument/2006/relationships/image" Target="../media/image924.png"/><Relationship Id="rId10" Type="http://schemas.openxmlformats.org/officeDocument/2006/relationships/image" Target="../media/image902.png"/><Relationship Id="rId19" Type="http://schemas.openxmlformats.org/officeDocument/2006/relationships/image" Target="../media/image911.png"/><Relationship Id="rId31" Type="http://schemas.openxmlformats.org/officeDocument/2006/relationships/image" Target="../media/image8301.png"/><Relationship Id="rId4" Type="http://schemas.openxmlformats.org/officeDocument/2006/relationships/image" Target="../media/image8961.png"/><Relationship Id="rId9" Type="http://schemas.openxmlformats.org/officeDocument/2006/relationships/image" Target="../media/image901.png"/><Relationship Id="rId14" Type="http://schemas.openxmlformats.org/officeDocument/2006/relationships/image" Target="../media/image906.png"/><Relationship Id="rId22" Type="http://schemas.openxmlformats.org/officeDocument/2006/relationships/image" Target="../media/image914.png"/><Relationship Id="rId27" Type="http://schemas.openxmlformats.org/officeDocument/2006/relationships/image" Target="../media/image919.png"/><Relationship Id="rId30" Type="http://schemas.openxmlformats.org/officeDocument/2006/relationships/image" Target="../media/image8291.png"/><Relationship Id="rId35" Type="http://schemas.openxmlformats.org/officeDocument/2006/relationships/image" Target="../media/image923.png"/><Relationship Id="rId8" Type="http://schemas.openxmlformats.org/officeDocument/2006/relationships/image" Target="../media/image9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6.png"/><Relationship Id="rId18" Type="http://schemas.openxmlformats.org/officeDocument/2006/relationships/image" Target="../media/image941.png"/><Relationship Id="rId26" Type="http://schemas.openxmlformats.org/officeDocument/2006/relationships/image" Target="../media/image672.png"/><Relationship Id="rId21" Type="http://schemas.openxmlformats.org/officeDocument/2006/relationships/image" Target="../media/image944.png"/><Relationship Id="rId34" Type="http://schemas.openxmlformats.org/officeDocument/2006/relationships/image" Target="../media/image957.png"/><Relationship Id="rId7" Type="http://schemas.openxmlformats.org/officeDocument/2006/relationships/image" Target="../media/image930.png"/><Relationship Id="rId12" Type="http://schemas.openxmlformats.org/officeDocument/2006/relationships/image" Target="../media/image935.png"/><Relationship Id="rId17" Type="http://schemas.openxmlformats.org/officeDocument/2006/relationships/image" Target="../media/image940.png"/><Relationship Id="rId25" Type="http://schemas.openxmlformats.org/officeDocument/2006/relationships/image" Target="../media/image948.png"/><Relationship Id="rId33" Type="http://schemas.openxmlformats.org/officeDocument/2006/relationships/image" Target="../media/image956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939.png"/><Relationship Id="rId20" Type="http://schemas.openxmlformats.org/officeDocument/2006/relationships/image" Target="../media/image943.png"/><Relationship Id="rId29" Type="http://schemas.openxmlformats.org/officeDocument/2006/relationships/image" Target="../media/image9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9.png"/><Relationship Id="rId11" Type="http://schemas.openxmlformats.org/officeDocument/2006/relationships/image" Target="../media/image934.png"/><Relationship Id="rId24" Type="http://schemas.openxmlformats.org/officeDocument/2006/relationships/image" Target="../media/image947.png"/><Relationship Id="rId32" Type="http://schemas.openxmlformats.org/officeDocument/2006/relationships/image" Target="../media/image955.png"/><Relationship Id="rId37" Type="http://schemas.openxmlformats.org/officeDocument/2006/relationships/image" Target="../media/image960.png"/><Relationship Id="rId5" Type="http://schemas.openxmlformats.org/officeDocument/2006/relationships/image" Target="../media/image928.png"/><Relationship Id="rId15" Type="http://schemas.openxmlformats.org/officeDocument/2006/relationships/image" Target="../media/image938.png"/><Relationship Id="rId23" Type="http://schemas.openxmlformats.org/officeDocument/2006/relationships/image" Target="../media/image946.png"/><Relationship Id="rId28" Type="http://schemas.openxmlformats.org/officeDocument/2006/relationships/image" Target="../media/image951.png"/><Relationship Id="rId36" Type="http://schemas.openxmlformats.org/officeDocument/2006/relationships/image" Target="../media/image959.png"/><Relationship Id="rId10" Type="http://schemas.openxmlformats.org/officeDocument/2006/relationships/image" Target="../media/image933.png"/><Relationship Id="rId19" Type="http://schemas.openxmlformats.org/officeDocument/2006/relationships/image" Target="../media/image942.png"/><Relationship Id="rId31" Type="http://schemas.openxmlformats.org/officeDocument/2006/relationships/image" Target="../media/image954.png"/><Relationship Id="rId4" Type="http://schemas.openxmlformats.org/officeDocument/2006/relationships/image" Target="../media/image927.png"/><Relationship Id="rId9" Type="http://schemas.openxmlformats.org/officeDocument/2006/relationships/image" Target="../media/image932.png"/><Relationship Id="rId14" Type="http://schemas.openxmlformats.org/officeDocument/2006/relationships/image" Target="../media/image937.png"/><Relationship Id="rId22" Type="http://schemas.openxmlformats.org/officeDocument/2006/relationships/image" Target="../media/image945.png"/><Relationship Id="rId27" Type="http://schemas.openxmlformats.org/officeDocument/2006/relationships/image" Target="../media/image950.png"/><Relationship Id="rId30" Type="http://schemas.openxmlformats.org/officeDocument/2006/relationships/image" Target="../media/image953.png"/><Relationship Id="rId35" Type="http://schemas.openxmlformats.org/officeDocument/2006/relationships/image" Target="../media/image958.png"/><Relationship Id="rId8" Type="http://schemas.openxmlformats.org/officeDocument/2006/relationships/image" Target="../media/image931.png"/><Relationship Id="rId3" Type="http://schemas.openxmlformats.org/officeDocument/2006/relationships/image" Target="../media/image435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8.png"/><Relationship Id="rId18" Type="http://schemas.openxmlformats.org/officeDocument/2006/relationships/image" Target="../media/image971.png"/><Relationship Id="rId26" Type="http://schemas.openxmlformats.org/officeDocument/2006/relationships/image" Target="../media/image9631.png"/><Relationship Id="rId3" Type="http://schemas.openxmlformats.org/officeDocument/2006/relationships/image" Target="../media/image435.png"/><Relationship Id="rId21" Type="http://schemas.openxmlformats.org/officeDocument/2006/relationships/image" Target="../media/image946.png"/><Relationship Id="rId34" Type="http://schemas.openxmlformats.org/officeDocument/2006/relationships/image" Target="../media/image9710.png"/><Relationship Id="rId7" Type="http://schemas.openxmlformats.org/officeDocument/2006/relationships/image" Target="../media/image965.png"/><Relationship Id="rId12" Type="http://schemas.openxmlformats.org/officeDocument/2006/relationships/image" Target="../media/image937.png"/><Relationship Id="rId17" Type="http://schemas.openxmlformats.org/officeDocument/2006/relationships/image" Target="../media/image970.png"/><Relationship Id="rId25" Type="http://schemas.openxmlformats.org/officeDocument/2006/relationships/image" Target="../media/image9621.png"/><Relationship Id="rId33" Type="http://schemas.openxmlformats.org/officeDocument/2006/relationships/image" Target="../media/image9701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969.png"/><Relationship Id="rId20" Type="http://schemas.openxmlformats.org/officeDocument/2006/relationships/image" Target="../media/image945.png"/><Relationship Id="rId29" Type="http://schemas.openxmlformats.org/officeDocument/2006/relationships/image" Target="../media/image6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4.png"/><Relationship Id="rId11" Type="http://schemas.openxmlformats.org/officeDocument/2006/relationships/image" Target="../media/image936.png"/><Relationship Id="rId24" Type="http://schemas.openxmlformats.org/officeDocument/2006/relationships/image" Target="../media/image9610.png"/><Relationship Id="rId32" Type="http://schemas.openxmlformats.org/officeDocument/2006/relationships/image" Target="../media/image9691.png"/><Relationship Id="rId5" Type="http://schemas.openxmlformats.org/officeDocument/2006/relationships/image" Target="../media/image963.png"/><Relationship Id="rId15" Type="http://schemas.openxmlformats.org/officeDocument/2006/relationships/image" Target="../media/image940.png"/><Relationship Id="rId23" Type="http://schemas.openxmlformats.org/officeDocument/2006/relationships/image" Target="../media/image948.png"/><Relationship Id="rId28" Type="http://schemas.openxmlformats.org/officeDocument/2006/relationships/image" Target="../media/image9651.png"/><Relationship Id="rId36" Type="http://schemas.openxmlformats.org/officeDocument/2006/relationships/image" Target="../media/image973.png"/><Relationship Id="rId10" Type="http://schemas.openxmlformats.org/officeDocument/2006/relationships/image" Target="../media/image968.png"/><Relationship Id="rId19" Type="http://schemas.openxmlformats.org/officeDocument/2006/relationships/image" Target="../media/image944.png"/><Relationship Id="rId31" Type="http://schemas.openxmlformats.org/officeDocument/2006/relationships/image" Target="../media/image9681.png"/><Relationship Id="rId4" Type="http://schemas.openxmlformats.org/officeDocument/2006/relationships/image" Target="../media/image962.png"/><Relationship Id="rId9" Type="http://schemas.openxmlformats.org/officeDocument/2006/relationships/image" Target="../media/image967.png"/><Relationship Id="rId14" Type="http://schemas.openxmlformats.org/officeDocument/2006/relationships/image" Target="../media/image939.png"/><Relationship Id="rId22" Type="http://schemas.openxmlformats.org/officeDocument/2006/relationships/image" Target="../media/image947.png"/><Relationship Id="rId27" Type="http://schemas.openxmlformats.org/officeDocument/2006/relationships/image" Target="../media/image9641.png"/><Relationship Id="rId30" Type="http://schemas.openxmlformats.org/officeDocument/2006/relationships/image" Target="../media/image9671.png"/><Relationship Id="rId35" Type="http://schemas.openxmlformats.org/officeDocument/2006/relationships/image" Target="../media/image972.png"/><Relationship Id="rId8" Type="http://schemas.openxmlformats.org/officeDocument/2006/relationships/image" Target="../media/image96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81.png"/><Relationship Id="rId5" Type="http://schemas.openxmlformats.org/officeDocument/2006/relationships/image" Target="../media/image6871.png"/><Relationship Id="rId4" Type="http://schemas.openxmlformats.org/officeDocument/2006/relationships/image" Target="../media/image68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1.png"/><Relationship Id="rId7" Type="http://schemas.openxmlformats.org/officeDocument/2006/relationships/image" Target="../media/image6971.png"/><Relationship Id="rId2" Type="http://schemas.openxmlformats.org/officeDocument/2006/relationships/image" Target="../media/image69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61.png"/><Relationship Id="rId5" Type="http://schemas.openxmlformats.org/officeDocument/2006/relationships/image" Target="../media/image6951.png"/><Relationship Id="rId4" Type="http://schemas.openxmlformats.org/officeDocument/2006/relationships/image" Target="../media/image694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2.png"/><Relationship Id="rId13" Type="http://schemas.openxmlformats.org/officeDocument/2006/relationships/image" Target="../media/image987.png"/><Relationship Id="rId18" Type="http://schemas.openxmlformats.org/officeDocument/2006/relationships/image" Target="../media/image992.png"/><Relationship Id="rId3" Type="http://schemas.openxmlformats.org/officeDocument/2006/relationships/image" Target="../media/image977.png"/><Relationship Id="rId7" Type="http://schemas.openxmlformats.org/officeDocument/2006/relationships/image" Target="../media/image981.png"/><Relationship Id="rId12" Type="http://schemas.openxmlformats.org/officeDocument/2006/relationships/image" Target="../media/image986.png"/><Relationship Id="rId17" Type="http://schemas.openxmlformats.org/officeDocument/2006/relationships/image" Target="../media/image991.png"/><Relationship Id="rId2" Type="http://schemas.openxmlformats.org/officeDocument/2006/relationships/image" Target="../media/image976.png"/><Relationship Id="rId16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985.png"/><Relationship Id="rId5" Type="http://schemas.openxmlformats.org/officeDocument/2006/relationships/image" Target="../media/image979.png"/><Relationship Id="rId15" Type="http://schemas.openxmlformats.org/officeDocument/2006/relationships/image" Target="../media/image989.png"/><Relationship Id="rId10" Type="http://schemas.openxmlformats.org/officeDocument/2006/relationships/image" Target="../media/image984.png"/><Relationship Id="rId4" Type="http://schemas.openxmlformats.org/officeDocument/2006/relationships/image" Target="../media/image978.png"/><Relationship Id="rId9" Type="http://schemas.openxmlformats.org/officeDocument/2006/relationships/image" Target="../media/image983.png"/><Relationship Id="rId14" Type="http://schemas.openxmlformats.org/officeDocument/2006/relationships/image" Target="../media/image98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9.png"/><Relationship Id="rId13" Type="http://schemas.openxmlformats.org/officeDocument/2006/relationships/image" Target="../media/image1004.png"/><Relationship Id="rId18" Type="http://schemas.openxmlformats.org/officeDocument/2006/relationships/image" Target="../media/image1009.png"/><Relationship Id="rId3" Type="http://schemas.openxmlformats.org/officeDocument/2006/relationships/image" Target="../media/image994.png"/><Relationship Id="rId7" Type="http://schemas.openxmlformats.org/officeDocument/2006/relationships/image" Target="../media/image998.png"/><Relationship Id="rId12" Type="http://schemas.openxmlformats.org/officeDocument/2006/relationships/image" Target="../media/image1003.png"/><Relationship Id="rId17" Type="http://schemas.openxmlformats.org/officeDocument/2006/relationships/image" Target="../media/image1008.png"/><Relationship Id="rId2" Type="http://schemas.openxmlformats.org/officeDocument/2006/relationships/image" Target="../media/image993.png"/><Relationship Id="rId16" Type="http://schemas.openxmlformats.org/officeDocument/2006/relationships/image" Target="../media/image1007.png"/><Relationship Id="rId20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7.png"/><Relationship Id="rId11" Type="http://schemas.openxmlformats.org/officeDocument/2006/relationships/image" Target="../media/image1002.png"/><Relationship Id="rId5" Type="http://schemas.openxmlformats.org/officeDocument/2006/relationships/image" Target="../media/image996.png"/><Relationship Id="rId15" Type="http://schemas.openxmlformats.org/officeDocument/2006/relationships/image" Target="../media/image1006.png"/><Relationship Id="rId10" Type="http://schemas.openxmlformats.org/officeDocument/2006/relationships/image" Target="../media/image1001.png"/><Relationship Id="rId19" Type="http://schemas.openxmlformats.org/officeDocument/2006/relationships/image" Target="../media/image1010.png"/><Relationship Id="rId4" Type="http://schemas.openxmlformats.org/officeDocument/2006/relationships/image" Target="../media/image995.png"/><Relationship Id="rId9" Type="http://schemas.openxmlformats.org/officeDocument/2006/relationships/image" Target="../media/image1000.png"/><Relationship Id="rId14" Type="http://schemas.openxmlformats.org/officeDocument/2006/relationships/image" Target="../media/image100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4</a:t>
            </a:r>
            <a:br>
              <a:rPr lang="en-US" dirty="0"/>
            </a:br>
            <a:r>
              <a:rPr lang="en-IN" dirty="0"/>
              <a:t>Descriptive Statistics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mehul.chaurasia 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Mehul Chaurasia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22E2A12-3616-430B-98B7-4DB2C6F171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69" y="5211251"/>
            <a:ext cx="1353599" cy="135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02AA6E2-3B74-4BBC-A876-34DB05498384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2581756" y="81450"/>
                <a:ext cx="4646358" cy="734653"/>
              </a:xfrm>
            </p:spPr>
            <p:txBody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MCA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2</a:t>
                </a:r>
                <a:r>
                  <a:rPr kumimoji="0" lang="en-US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nd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Semester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Mathematics for Computer Application   (2305HS203)</a:t>
                </a:r>
                <a:endParaRPr lang="en-IN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02AA6E2-3B74-4BBC-A876-34DB054983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2581756" y="81450"/>
                <a:ext cx="4646358" cy="734653"/>
              </a:xfrm>
              <a:blipFill>
                <a:blip r:embed="rId3"/>
                <a:stretch>
                  <a:fillRect t="-23140" b="-33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26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mean means </a:t>
                </a:r>
                <a:r>
                  <a:rPr lang="en-US" b="1" dirty="0">
                    <a:solidFill>
                      <a:srgbClr val="FF0000"/>
                    </a:solidFill>
                  </a:rPr>
                  <a:t>average</a:t>
                </a:r>
                <a:r>
                  <a:rPr lang="en-US" dirty="0"/>
                  <a:t>. </a:t>
                </a:r>
                <a:endParaRPr lang="en-IN" dirty="0"/>
              </a:p>
              <a:p>
                <a:r>
                  <a:rPr lang="en-US" dirty="0"/>
                  <a:t>Mean is denoted by “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”  and read as x bar. </a:t>
                </a:r>
                <a:endParaRPr lang="en-IN" dirty="0"/>
              </a:p>
              <a:p>
                <a:r>
                  <a:rPr lang="en-US" dirty="0"/>
                  <a:t>Table of different formulae of mean.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6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061040"/>
                  </p:ext>
                </p:extLst>
              </p:nvPr>
            </p:nvGraphicFramePr>
            <p:xfrm>
              <a:off x="70652" y="836142"/>
              <a:ext cx="5866288" cy="45182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061040"/>
                  </p:ext>
                </p:extLst>
              </p:nvPr>
            </p:nvGraphicFramePr>
            <p:xfrm>
              <a:off x="70652" y="836142"/>
              <a:ext cx="5866288" cy="45182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2151" r="-576224" b="-7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000" t="-2151" r="-174667" b="-7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385" t="-2151" r="-769" b="-7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196940" y="204486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2044866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196940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1475153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196940" y="261227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2612276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196940" y="3745878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3745878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196940" y="317907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0" y="3179077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493774" y="201601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2016013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493774" y="144921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1449212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493774" y="371641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3716416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493774" y="314961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3149615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493774" y="258281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74" y="2582814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742240" y="260875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40" y="2608755"/>
                <a:ext cx="972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57802" y="314128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802" y="3141285"/>
                <a:ext cx="972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42240" y="370347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40" y="3703472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892063" y="4179019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63" y="4179019"/>
                <a:ext cx="2033425" cy="1116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3" y="3072391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36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3072391"/>
                <a:ext cx="4748312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286627" y="2614523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627" y="2614523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181253" y="3150900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53" y="3150900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187184" y="3703472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84" y="3703472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7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2 ( Continue 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/>
              <p:nvPr/>
            </p:nvSpPr>
            <p:spPr>
              <a:xfrm>
                <a:off x="746355" y="917696"/>
                <a:ext cx="5328334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55" y="917696"/>
                <a:ext cx="5328334" cy="1166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/>
              <p:nvPr/>
            </p:nvSpPr>
            <p:spPr>
              <a:xfrm>
                <a:off x="207204" y="126557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4" y="1265573"/>
                <a:ext cx="5062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/>
              <p:nvPr/>
            </p:nvSpPr>
            <p:spPr>
              <a:xfrm>
                <a:off x="746354" y="2136670"/>
                <a:ext cx="507909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(3)(36)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54" y="2136670"/>
                <a:ext cx="5079092" cy="1166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/>
              <p:nvPr/>
            </p:nvSpPr>
            <p:spPr>
              <a:xfrm>
                <a:off x="265352" y="249488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52" y="2494883"/>
                <a:ext cx="5062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/>
              <p:nvPr/>
            </p:nvSpPr>
            <p:spPr>
              <a:xfrm>
                <a:off x="746355" y="3451497"/>
                <a:ext cx="533594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(27)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value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observation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55" y="3451497"/>
                <a:ext cx="5335946" cy="542393"/>
              </a:xfrm>
              <a:prstGeom prst="rect">
                <a:avLst/>
              </a:prstGeom>
              <a:blipFill>
                <a:blip r:embed="rId6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/>
              <p:nvPr/>
            </p:nvSpPr>
            <p:spPr>
              <a:xfrm>
                <a:off x="238104" y="346108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4" y="3461083"/>
                <a:ext cx="5062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/>
              <p:nvPr/>
            </p:nvSpPr>
            <p:spPr>
              <a:xfrm>
                <a:off x="746355" y="4195183"/>
                <a:ext cx="573663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55" y="4195183"/>
                <a:ext cx="5736637" cy="5423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/>
              <p:nvPr/>
            </p:nvSpPr>
            <p:spPr>
              <a:xfrm>
                <a:off x="238104" y="422293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4" y="4222931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AEF131-886F-49C7-9CD8-3EF40128EE09}"/>
                  </a:ext>
                </a:extLst>
              </p:cNvPr>
              <p:cNvSpPr txBox="1"/>
              <p:nvPr/>
            </p:nvSpPr>
            <p:spPr>
              <a:xfrm>
                <a:off x="238104" y="4938869"/>
                <a:ext cx="61233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⇒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>
                      <a:solidFill>
                        <a:srgbClr val="0070C0"/>
                      </a:solidFill>
                    </a:uFill>
                    <a:latin typeface="Roboto Condensed"/>
                    <a:ea typeface="Calibri" panose="020F0502020204030204" pitchFamily="34" charset="0"/>
                    <a:cs typeface="Shruti" panose="020B0502040204020203" pitchFamily="34" charset="0"/>
                  </a:rPr>
                  <a:t> Inter Quartile range 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AEF131-886F-49C7-9CD8-3EF40128E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4" y="4938869"/>
                <a:ext cx="6123398" cy="523220"/>
              </a:xfrm>
              <a:prstGeom prst="rect">
                <a:avLst/>
              </a:prstGeom>
              <a:blipFill>
                <a:blip r:embed="rId10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73F162-767B-413F-8680-E09384415B16}"/>
                  </a:ext>
                </a:extLst>
              </p:cNvPr>
              <p:cNvSpPr txBox="1"/>
              <p:nvPr/>
            </p:nvSpPr>
            <p:spPr>
              <a:xfrm>
                <a:off x="3395648" y="4961851"/>
                <a:ext cx="1927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Q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Q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73F162-767B-413F-8680-E093844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648" y="4961851"/>
                <a:ext cx="192780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A53343-83C4-4AEA-B7E3-929B78195F1A}"/>
                  </a:ext>
                </a:extLst>
              </p:cNvPr>
              <p:cNvSpPr txBox="1"/>
              <p:nvPr/>
            </p:nvSpPr>
            <p:spPr>
              <a:xfrm>
                <a:off x="3395648" y="5646963"/>
                <a:ext cx="33250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=3 −2=1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A53343-83C4-4AEA-B7E3-929B78195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648" y="5646963"/>
                <a:ext cx="332509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2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4" grpId="0"/>
      <p:bldP spid="41" grpId="0"/>
      <p:bldP spid="4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37695"/>
            <a:ext cx="11929645" cy="12535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/>
              <a:t>Find the standard deviation for the following data: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/>
              <a:t>      ,      ,         ,         ,         ,        ,        ,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21770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FE06B5-A09B-489F-A8EA-A3561D0ACBDB}"/>
                  </a:ext>
                </a:extLst>
              </p:cNvPr>
              <p:cNvSpPr/>
              <p:nvPr/>
            </p:nvSpPr>
            <p:spPr>
              <a:xfrm>
                <a:off x="131176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FE06B5-A09B-489F-A8EA-A3561D0AC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1502554"/>
                <a:ext cx="792000" cy="522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107381-5ED2-41DB-91D7-1B38978332F8}"/>
                  </a:ext>
                </a:extLst>
              </p:cNvPr>
              <p:cNvSpPr/>
              <p:nvPr/>
            </p:nvSpPr>
            <p:spPr>
              <a:xfrm>
                <a:off x="751680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107381-5ED2-41DB-91D7-1B3897833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80" y="1502554"/>
                <a:ext cx="792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4BA9CB-1D31-407D-A1AA-9093FC355CF9}"/>
                  </a:ext>
                </a:extLst>
              </p:cNvPr>
              <p:cNvSpPr/>
              <p:nvPr/>
            </p:nvSpPr>
            <p:spPr>
              <a:xfrm>
                <a:off x="1372184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94BA9CB-1D31-407D-A1AA-9093FC355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84" y="1502554"/>
                <a:ext cx="79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DC4318-D7FA-4120-B625-C825CDEA9D07}"/>
                  </a:ext>
                </a:extLst>
              </p:cNvPr>
              <p:cNvSpPr/>
              <p:nvPr/>
            </p:nvSpPr>
            <p:spPr>
              <a:xfrm>
                <a:off x="2164184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DC4318-D7FA-4120-B625-C825CDEA9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84" y="1502554"/>
                <a:ext cx="79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A1CC39-23AD-455C-BDF2-EBCF1775616C}"/>
                  </a:ext>
                </a:extLst>
              </p:cNvPr>
              <p:cNvSpPr/>
              <p:nvPr/>
            </p:nvSpPr>
            <p:spPr>
              <a:xfrm>
                <a:off x="2933130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A1CC39-23AD-455C-BDF2-EBCF17756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30" y="1502554"/>
                <a:ext cx="79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9008FF-15D1-495C-BC36-ACA6643A8900}"/>
                  </a:ext>
                </a:extLst>
              </p:cNvPr>
              <p:cNvSpPr/>
              <p:nvPr/>
            </p:nvSpPr>
            <p:spPr>
              <a:xfrm>
                <a:off x="3671744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9008FF-15D1-495C-BC36-ACA6643A8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744" y="1502554"/>
                <a:ext cx="79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587D1A-023C-4511-8675-E0466414892C}"/>
                  </a:ext>
                </a:extLst>
              </p:cNvPr>
              <p:cNvSpPr/>
              <p:nvPr/>
            </p:nvSpPr>
            <p:spPr>
              <a:xfrm>
                <a:off x="4387304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587D1A-023C-4511-8675-E04664148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304" y="1502554"/>
                <a:ext cx="79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!!12">
                <a:extLst>
                  <a:ext uri="{FF2B5EF4-FFF2-40B4-BE49-F238E27FC236}">
                    <a16:creationId xmlns:a16="http://schemas.microsoft.com/office/drawing/2014/main" id="{4538A74E-C23F-4EAF-B1F5-9AB6D03360F8}"/>
                  </a:ext>
                </a:extLst>
              </p:cNvPr>
              <p:cNvSpPr/>
              <p:nvPr/>
            </p:nvSpPr>
            <p:spPr>
              <a:xfrm>
                <a:off x="5049478" y="15025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!!12">
                <a:extLst>
                  <a:ext uri="{FF2B5EF4-FFF2-40B4-BE49-F238E27FC236}">
                    <a16:creationId xmlns:a16="http://schemas.microsoft.com/office/drawing/2014/main" id="{4538A74E-C23F-4EAF-B1F5-9AB6D0336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78" y="1502554"/>
                <a:ext cx="79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6AAC1E-06A3-430A-9B3F-A16B6D888279}"/>
              </a:ext>
            </a:extLst>
          </p:cNvPr>
          <p:cNvSpPr txBox="1"/>
          <p:nvPr/>
        </p:nvSpPr>
        <p:spPr>
          <a:xfrm>
            <a:off x="1594216" y="2217708"/>
            <a:ext cx="480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number of observations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634ED4-2208-4C9E-9A76-6E6FE664A205}"/>
                  </a:ext>
                </a:extLst>
              </p:cNvPr>
              <p:cNvSpPr txBox="1"/>
              <p:nvPr/>
            </p:nvSpPr>
            <p:spPr>
              <a:xfrm>
                <a:off x="1594216" y="3517136"/>
                <a:ext cx="453180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634ED4-2208-4C9E-9A76-6E6FE664A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517136"/>
                <a:ext cx="4531807" cy="13653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8EBD33-551B-49FD-B652-A0136865CEB4}"/>
              </a:ext>
            </a:extLst>
          </p:cNvPr>
          <p:cNvSpPr txBox="1"/>
          <p:nvPr/>
        </p:nvSpPr>
        <p:spPr>
          <a:xfrm>
            <a:off x="1594216" y="2867422"/>
            <a:ext cx="806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We will calculate standard deviation using direct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2B56C-5D19-4DF2-8637-4D229225C2BD}"/>
                  </a:ext>
                </a:extLst>
              </p:cNvPr>
              <p:cNvSpPr txBox="1"/>
              <p:nvPr/>
            </p:nvSpPr>
            <p:spPr>
              <a:xfrm>
                <a:off x="6195505" y="2217708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2B56C-5D19-4DF2-8637-4D229225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505" y="2217708"/>
                <a:ext cx="146304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86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15" grpId="0"/>
      <p:bldP spid="17" grpId="0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ECB29-8A29-4A14-5825-FEE04AEA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5F03D225-D6A9-B2EA-70D5-1B0D813B4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11110"/>
                  </p:ext>
                </p:extLst>
              </p:nvPr>
            </p:nvGraphicFramePr>
            <p:xfrm>
              <a:off x="280110" y="867807"/>
              <a:ext cx="4186678" cy="559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76525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211015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4442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277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277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86576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5F03D225-D6A9-B2EA-70D5-1B0D813B4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11110"/>
                  </p:ext>
                </p:extLst>
              </p:nvPr>
            </p:nvGraphicFramePr>
            <p:xfrm>
              <a:off x="280110" y="867807"/>
              <a:ext cx="4186678" cy="559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76525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211015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444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3" t="-2247" r="-102639" b="-935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8559" t="-2247" r="-865" b="-935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277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277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89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86576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EC79004-046D-3D2A-22B5-7C05D762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66F4DE4-60DC-0EA4-FFF5-3139DF80065E}"/>
                  </a:ext>
                </a:extLst>
              </p:cNvPr>
              <p:cNvSpPr/>
              <p:nvPr/>
            </p:nvSpPr>
            <p:spPr>
              <a:xfrm>
                <a:off x="2955024" y="140986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66F4DE4-60DC-0EA4-FFF5-3139DF800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1409869"/>
                <a:ext cx="792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FB29F9E-CA9F-6628-EDDE-67B4ABD5EBD0}"/>
                  </a:ext>
                </a:extLst>
              </p:cNvPr>
              <p:cNvSpPr/>
              <p:nvPr/>
            </p:nvSpPr>
            <p:spPr>
              <a:xfrm>
                <a:off x="2955024" y="193502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FB29F9E-CA9F-6628-EDDE-67B4ABD5E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1935029"/>
                <a:ext cx="79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479C31-E3E2-EF9F-ECFB-96743462C4B3}"/>
                  </a:ext>
                </a:extLst>
              </p:cNvPr>
              <p:cNvSpPr/>
              <p:nvPr/>
            </p:nvSpPr>
            <p:spPr>
              <a:xfrm>
                <a:off x="2955024" y="246018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479C31-E3E2-EF9F-ECFB-96743462C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2460189"/>
                <a:ext cx="79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739708-8660-C136-FED6-90694479C764}"/>
                  </a:ext>
                </a:extLst>
              </p:cNvPr>
              <p:cNvSpPr/>
              <p:nvPr/>
            </p:nvSpPr>
            <p:spPr>
              <a:xfrm>
                <a:off x="2955024" y="298534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739708-8660-C136-FED6-90694479C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2985349"/>
                <a:ext cx="79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6618372-93B8-D18A-8E9A-B7D7E09DA055}"/>
                  </a:ext>
                </a:extLst>
              </p:cNvPr>
              <p:cNvSpPr/>
              <p:nvPr/>
            </p:nvSpPr>
            <p:spPr>
              <a:xfrm>
                <a:off x="2955024" y="351050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6618372-93B8-D18A-8E9A-B7D7E09DA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3510509"/>
                <a:ext cx="79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DB4E192-251E-8DF2-DD46-CE5D13255A0A}"/>
                  </a:ext>
                </a:extLst>
              </p:cNvPr>
              <p:cNvSpPr/>
              <p:nvPr/>
            </p:nvSpPr>
            <p:spPr>
              <a:xfrm>
                <a:off x="2955024" y="403566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DB4E192-251E-8DF2-DD46-CE5D13255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4035669"/>
                <a:ext cx="79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C586A2F-F08C-A2C1-F890-9A9C052486CA}"/>
                  </a:ext>
                </a:extLst>
              </p:cNvPr>
              <p:cNvSpPr/>
              <p:nvPr/>
            </p:nvSpPr>
            <p:spPr>
              <a:xfrm>
                <a:off x="2955024" y="456082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C586A2F-F08C-A2C1-F890-9A9C05248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4560829"/>
                <a:ext cx="79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82B4A36-17A5-C394-305F-FC56D115BDAD}"/>
                  </a:ext>
                </a:extLst>
              </p:cNvPr>
              <p:cNvSpPr/>
              <p:nvPr/>
            </p:nvSpPr>
            <p:spPr>
              <a:xfrm>
                <a:off x="2955024" y="5085989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82B4A36-17A5-C394-305F-FC56D115B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024" y="5085989"/>
                <a:ext cx="79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18E904A-3237-9678-B611-0891E2D64DB3}"/>
                  </a:ext>
                </a:extLst>
              </p:cNvPr>
              <p:cNvSpPr/>
              <p:nvPr/>
            </p:nvSpPr>
            <p:spPr>
              <a:xfrm>
                <a:off x="945260" y="140596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18E904A-3237-9678-B611-0891E2D64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1405966"/>
                <a:ext cx="79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9B2232E-5984-0B5A-159E-381478E970BB}"/>
                  </a:ext>
                </a:extLst>
              </p:cNvPr>
              <p:cNvSpPr/>
              <p:nvPr/>
            </p:nvSpPr>
            <p:spPr>
              <a:xfrm>
                <a:off x="945260" y="1930963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9B2232E-5984-0B5A-159E-381478E97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1930963"/>
                <a:ext cx="79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3783136-60CA-A0A7-DA2F-2C5A695618CC}"/>
                  </a:ext>
                </a:extLst>
              </p:cNvPr>
              <p:cNvSpPr/>
              <p:nvPr/>
            </p:nvSpPr>
            <p:spPr>
              <a:xfrm>
                <a:off x="945260" y="2455960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3783136-60CA-A0A7-DA2F-2C5A69561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2455960"/>
                <a:ext cx="79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4E02647-0832-86C6-EADC-C33BE071124E}"/>
                  </a:ext>
                </a:extLst>
              </p:cNvPr>
              <p:cNvSpPr/>
              <p:nvPr/>
            </p:nvSpPr>
            <p:spPr>
              <a:xfrm>
                <a:off x="945260" y="2980957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4E02647-0832-86C6-EADC-C33BE0711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2980957"/>
                <a:ext cx="79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45B622C-23E0-A9EA-AEF5-C4053E53409F}"/>
                  </a:ext>
                </a:extLst>
              </p:cNvPr>
              <p:cNvSpPr/>
              <p:nvPr/>
            </p:nvSpPr>
            <p:spPr>
              <a:xfrm>
                <a:off x="945260" y="3505954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45B622C-23E0-A9EA-AEF5-C4053E534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3505954"/>
                <a:ext cx="79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1B704A1-2245-3950-55AB-E394B434497A}"/>
                  </a:ext>
                </a:extLst>
              </p:cNvPr>
              <p:cNvSpPr/>
              <p:nvPr/>
            </p:nvSpPr>
            <p:spPr>
              <a:xfrm>
                <a:off x="945260" y="4030951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1B704A1-2245-3950-55AB-E394B4344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4030951"/>
                <a:ext cx="79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76A29AA-8A40-CA29-7EC9-918052B726C8}"/>
                  </a:ext>
                </a:extLst>
              </p:cNvPr>
              <p:cNvSpPr/>
              <p:nvPr/>
            </p:nvSpPr>
            <p:spPr>
              <a:xfrm>
                <a:off x="945260" y="4555948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76A29AA-8A40-CA29-7EC9-918052B72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4555948"/>
                <a:ext cx="792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!!12">
                <a:extLst>
                  <a:ext uri="{FF2B5EF4-FFF2-40B4-BE49-F238E27FC236}">
                    <a16:creationId xmlns:a16="http://schemas.microsoft.com/office/drawing/2014/main" id="{6E998F0E-ADE5-64EF-404E-3FDECE51DAB8}"/>
                  </a:ext>
                </a:extLst>
              </p:cNvPr>
              <p:cNvSpPr/>
              <p:nvPr/>
            </p:nvSpPr>
            <p:spPr>
              <a:xfrm>
                <a:off x="945260" y="508094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!!12">
                <a:extLst>
                  <a:ext uri="{FF2B5EF4-FFF2-40B4-BE49-F238E27FC236}">
                    <a16:creationId xmlns:a16="http://schemas.microsoft.com/office/drawing/2014/main" id="{6E998F0E-ADE5-64EF-404E-3FDECE51D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0" y="5080946"/>
                <a:ext cx="792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31C50-C34D-764E-1DDC-F1EB85498B27}"/>
                  </a:ext>
                </a:extLst>
              </p:cNvPr>
              <p:cNvSpPr txBox="1"/>
              <p:nvPr/>
            </p:nvSpPr>
            <p:spPr>
              <a:xfrm>
                <a:off x="6011686" y="5197644"/>
                <a:ext cx="24457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3.0414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031C50-C34D-764E-1DDC-F1EB85498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686" y="5197644"/>
                <a:ext cx="244578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BB67B6-EF0D-DF79-73F4-1993C328BD8F}"/>
                  </a:ext>
                </a:extLst>
              </p:cNvPr>
              <p:cNvSpPr/>
              <p:nvPr/>
            </p:nvSpPr>
            <p:spPr>
              <a:xfrm>
                <a:off x="453555" y="5513834"/>
                <a:ext cx="1863429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BB67B6-EF0D-DF79-73F4-1993C328B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5" y="5513834"/>
                <a:ext cx="1863429" cy="11507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10606C-F8FF-23AC-ADD5-11AF0B600F71}"/>
                  </a:ext>
                </a:extLst>
              </p:cNvPr>
              <p:cNvSpPr/>
              <p:nvPr/>
            </p:nvSpPr>
            <p:spPr>
              <a:xfrm>
                <a:off x="2258345" y="5513834"/>
                <a:ext cx="230775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=722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10606C-F8FF-23AC-ADD5-11AF0B600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345" y="5513834"/>
                <a:ext cx="2307753" cy="11507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519F5-F568-F21B-4655-7529525EF25D}"/>
                  </a:ext>
                </a:extLst>
              </p:cNvPr>
              <p:cNvSpPr txBox="1"/>
              <p:nvPr/>
            </p:nvSpPr>
            <p:spPr>
              <a:xfrm>
                <a:off x="5490836" y="385153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F519F5-F568-F21B-4655-7529525E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836" y="3851538"/>
                <a:ext cx="50623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74EAA-E83D-5CD1-C684-2BA9FC9A5239}"/>
                  </a:ext>
                </a:extLst>
              </p:cNvPr>
              <p:cNvSpPr txBox="1"/>
              <p:nvPr/>
            </p:nvSpPr>
            <p:spPr>
              <a:xfrm>
                <a:off x="5490836" y="520350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74EAA-E83D-5CD1-C684-2BA9FC9A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836" y="5203508"/>
                <a:ext cx="50623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47C7E-B9DD-EC23-36E8-44259F0DA939}"/>
                  </a:ext>
                </a:extLst>
              </p:cNvPr>
              <p:cNvSpPr txBox="1"/>
              <p:nvPr/>
            </p:nvSpPr>
            <p:spPr>
              <a:xfrm>
                <a:off x="6011686" y="3368874"/>
                <a:ext cx="4018011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722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8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72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47C7E-B9DD-EC23-36E8-44259F0D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686" y="3368874"/>
                <a:ext cx="4018011" cy="136537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27CB20-D33C-A0AC-0BA7-9B1E9ACCE0F6}"/>
                  </a:ext>
                </a:extLst>
              </p:cNvPr>
              <p:cNvSpPr txBox="1"/>
              <p:nvPr/>
            </p:nvSpPr>
            <p:spPr>
              <a:xfrm>
                <a:off x="5671009" y="867807"/>
                <a:ext cx="13761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27CB20-D33C-A0AC-0BA7-9B1E9ACC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009" y="867807"/>
                <a:ext cx="137616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9CCEF6B-51DD-4331-AB9B-F549BCBD1B5C}"/>
                  </a:ext>
                </a:extLst>
              </p:cNvPr>
              <p:cNvSpPr txBox="1"/>
              <p:nvPr/>
            </p:nvSpPr>
            <p:spPr>
              <a:xfrm>
                <a:off x="6011686" y="1545034"/>
                <a:ext cx="453180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9CCEF6B-51DD-4331-AB9B-F549BCBD1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686" y="1545034"/>
                <a:ext cx="4531807" cy="136537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2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89" grpId="0"/>
      <p:bldP spid="48" grpId="0"/>
      <p:bldP spid="49" grpId="0"/>
      <p:bldP spid="50" grpId="0"/>
      <p:bldP spid="5" grpId="0"/>
      <p:bldP spid="7" grpId="0"/>
      <p:bldP spid="8" grpId="0"/>
      <p:bldP spid="10" grpId="0"/>
      <p:bldP spid="11" grpId="0"/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9067C-9B82-BE41-7E26-F6E5FA816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5BD5152-64EC-599B-E776-BC704295095E}"/>
              </a:ext>
            </a:extLst>
          </p:cNvPr>
          <p:cNvSpPr txBox="1">
            <a:spLocks/>
          </p:cNvSpPr>
          <p:nvPr/>
        </p:nvSpPr>
        <p:spPr>
          <a:xfrm>
            <a:off x="131723" y="839003"/>
            <a:ext cx="11929645" cy="18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standard deviation and variance for the following distribution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A42B0-6FAC-EAA6-1796-3F23DD26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4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458F20-F483-00DA-31F2-1E6A64AD31CA}"/>
              </a:ext>
            </a:extLst>
          </p:cNvPr>
          <p:cNvSpPr txBox="1">
            <a:spLocks/>
          </p:cNvSpPr>
          <p:nvPr/>
        </p:nvSpPr>
        <p:spPr>
          <a:xfrm>
            <a:off x="131723" y="276680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96E198-DB01-B185-EF13-5FC607815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53919"/>
              </p:ext>
            </p:extLst>
          </p:nvPr>
        </p:nvGraphicFramePr>
        <p:xfrm>
          <a:off x="293352" y="1384857"/>
          <a:ext cx="11605296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148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  <a:gridCol w="1491164">
                  <a:extLst>
                    <a:ext uri="{9D8B030D-6E8A-4147-A177-3AD203B41FA5}">
                      <a16:colId xmlns:a16="http://schemas.microsoft.com/office/drawing/2014/main" val="3182847449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Class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87F384-15EE-42C4-91CF-7DA4DDB0D922}"/>
                  </a:ext>
                </a:extLst>
              </p:cNvPr>
              <p:cNvSpPr/>
              <p:nvPr/>
            </p:nvSpPr>
            <p:spPr>
              <a:xfrm>
                <a:off x="1421066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87F384-15EE-42C4-91CF-7DA4DDB0D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66" y="1439374"/>
                <a:ext cx="1584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532158-ACDB-4C06-A615-5AD8C6C10ADA}"/>
                  </a:ext>
                </a:extLst>
              </p:cNvPr>
              <p:cNvSpPr/>
              <p:nvPr/>
            </p:nvSpPr>
            <p:spPr>
              <a:xfrm>
                <a:off x="2914244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532158-ACDB-4C06-A615-5AD8C6C10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244" y="1439374"/>
                <a:ext cx="1584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C3407F-0BD2-4B38-846E-F26F3590F748}"/>
                  </a:ext>
                </a:extLst>
              </p:cNvPr>
              <p:cNvSpPr/>
              <p:nvPr/>
            </p:nvSpPr>
            <p:spPr>
              <a:xfrm>
                <a:off x="4407422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C3407F-0BD2-4B38-846E-F26F3590F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22" y="1439374"/>
                <a:ext cx="1584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24528B-76E9-4BF6-A073-7363A09A7924}"/>
                  </a:ext>
                </a:extLst>
              </p:cNvPr>
              <p:cNvSpPr/>
              <p:nvPr/>
            </p:nvSpPr>
            <p:spPr>
              <a:xfrm>
                <a:off x="7393778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24528B-76E9-4BF6-A073-7363A09A7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78" y="1439374"/>
                <a:ext cx="1584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AEDFEB-7079-48FB-8652-492D45AB7A9C}"/>
                  </a:ext>
                </a:extLst>
              </p:cNvPr>
              <p:cNvSpPr/>
              <p:nvPr/>
            </p:nvSpPr>
            <p:spPr>
              <a:xfrm>
                <a:off x="8886956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AEDFEB-7079-48FB-8652-492D45AB7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956" y="1439374"/>
                <a:ext cx="1584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663669-D497-431B-876F-89979AAEC942}"/>
                  </a:ext>
                </a:extLst>
              </p:cNvPr>
              <p:cNvSpPr/>
              <p:nvPr/>
            </p:nvSpPr>
            <p:spPr>
              <a:xfrm>
                <a:off x="10380133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0−70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663669-D497-431B-876F-89979AAEC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133" y="1439374"/>
                <a:ext cx="1584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E2886C-71A4-42B1-A44A-E233A35BBA32}"/>
                  </a:ext>
                </a:extLst>
              </p:cNvPr>
              <p:cNvSpPr/>
              <p:nvPr/>
            </p:nvSpPr>
            <p:spPr>
              <a:xfrm>
                <a:off x="5900600" y="143937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E2886C-71A4-42B1-A44A-E233A35BB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600" y="1439374"/>
                <a:ext cx="1584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64840E-D8F5-4E73-AC0F-287F86D57E0A}"/>
                  </a:ext>
                </a:extLst>
              </p:cNvPr>
              <p:cNvSpPr/>
              <p:nvPr/>
            </p:nvSpPr>
            <p:spPr>
              <a:xfrm>
                <a:off x="1817066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64840E-D8F5-4E73-AC0F-287F86D57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066" y="1994685"/>
                <a:ext cx="79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2EA067-D1B5-4D6D-ACE2-8EAA666E4B4F}"/>
                  </a:ext>
                </a:extLst>
              </p:cNvPr>
              <p:cNvSpPr/>
              <p:nvPr/>
            </p:nvSpPr>
            <p:spPr>
              <a:xfrm>
                <a:off x="7789778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2EA067-D1B5-4D6D-ACE2-8EAA666E4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778" y="1994685"/>
                <a:ext cx="79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856E8C-F1FA-4D74-9A32-7182EF9EBCD1}"/>
                  </a:ext>
                </a:extLst>
              </p:cNvPr>
              <p:cNvSpPr/>
              <p:nvPr/>
            </p:nvSpPr>
            <p:spPr>
              <a:xfrm>
                <a:off x="3310244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856E8C-F1FA-4D74-9A32-7182EF9EB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244" y="1994685"/>
                <a:ext cx="79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099A0D-82D1-4395-BE92-29D1E94160AE}"/>
                  </a:ext>
                </a:extLst>
              </p:cNvPr>
              <p:cNvSpPr/>
              <p:nvPr/>
            </p:nvSpPr>
            <p:spPr>
              <a:xfrm>
                <a:off x="4803422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099A0D-82D1-4395-BE92-29D1E9416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22" y="1994685"/>
                <a:ext cx="79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FE87577-1CA7-4846-849F-22C44E587BD9}"/>
                  </a:ext>
                </a:extLst>
              </p:cNvPr>
              <p:cNvSpPr/>
              <p:nvPr/>
            </p:nvSpPr>
            <p:spPr>
              <a:xfrm>
                <a:off x="6296600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FE87577-1CA7-4846-849F-22C44E587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600" y="1994685"/>
                <a:ext cx="79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6C1804-1443-40D0-B231-49CFE2CD9B6E}"/>
                  </a:ext>
                </a:extLst>
              </p:cNvPr>
              <p:cNvSpPr/>
              <p:nvPr/>
            </p:nvSpPr>
            <p:spPr>
              <a:xfrm>
                <a:off x="9282956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6C1804-1443-40D0-B231-49CFE2CD9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956" y="1994685"/>
                <a:ext cx="79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88FBFD-FA4F-40F6-94DC-477AD31085DD}"/>
                  </a:ext>
                </a:extLst>
              </p:cNvPr>
              <p:cNvSpPr/>
              <p:nvPr/>
            </p:nvSpPr>
            <p:spPr>
              <a:xfrm>
                <a:off x="10776133" y="1994685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88FBFD-FA4F-40F6-94DC-477AD310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33" y="1994685"/>
                <a:ext cx="792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6C225BA-CF71-4046-8338-093F15944B1D}"/>
              </a:ext>
            </a:extLst>
          </p:cNvPr>
          <p:cNvSpPr txBox="1"/>
          <p:nvPr/>
        </p:nvSpPr>
        <p:spPr>
          <a:xfrm>
            <a:off x="1594216" y="2827213"/>
            <a:ext cx="6987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Using step deviation method to calculate S.D.: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9EAC8A-5C8D-43FC-84E3-6C76B176B89F}"/>
                  </a:ext>
                </a:extLst>
              </p:cNvPr>
              <p:cNvSpPr txBox="1"/>
              <p:nvPr/>
            </p:nvSpPr>
            <p:spPr>
              <a:xfrm>
                <a:off x="1594216" y="3724902"/>
                <a:ext cx="6426263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9EAC8A-5C8D-43FC-84E3-6C76B176B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724902"/>
                <a:ext cx="6426263" cy="136537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0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20B0-E773-BA1C-F52B-5634E6BC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76B1-6DE8-4E2A-C476-73822F0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48C3B84-BCE6-6EB7-69F8-1EA20F42B1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3215220"/>
                  </p:ext>
                </p:extLst>
              </p:nvPr>
            </p:nvGraphicFramePr>
            <p:xfrm>
              <a:off x="91952" y="822379"/>
              <a:ext cx="10606528" cy="56698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413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773341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1420204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  <a:gridCol w="1121213">
                      <a:extLst>
                        <a:ext uri="{9D8B030D-6E8A-4147-A177-3AD203B41FA5}">
                          <a16:colId xmlns:a16="http://schemas.microsoft.com/office/drawing/2014/main" val="84697575"/>
                        </a:ext>
                      </a:extLst>
                    </a:gridCol>
                    <a:gridCol w="2303377">
                      <a:extLst>
                        <a:ext uri="{9D8B030D-6E8A-4147-A177-3AD203B41FA5}">
                          <a16:colId xmlns:a16="http://schemas.microsoft.com/office/drawing/2014/main" val="3386501915"/>
                        </a:ext>
                      </a:extLst>
                    </a:gridCol>
                    <a:gridCol w="2506980">
                      <a:extLst>
                        <a:ext uri="{9D8B030D-6E8A-4147-A177-3AD203B41FA5}">
                          <a16:colId xmlns:a16="http://schemas.microsoft.com/office/drawing/2014/main" val="1879741667"/>
                        </a:ext>
                      </a:extLst>
                    </a:gridCol>
                  </a:tblGrid>
                  <a:tr h="679123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1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8888532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034981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148C3B84-BCE6-6EB7-69F8-1EA20F42B1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3215220"/>
                  </p:ext>
                </p:extLst>
              </p:nvPr>
            </p:nvGraphicFramePr>
            <p:xfrm>
              <a:off x="91952" y="822379"/>
              <a:ext cx="10606528" cy="56698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413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773341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1420204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  <a:gridCol w="1121213">
                      <a:extLst>
                        <a:ext uri="{9D8B030D-6E8A-4147-A177-3AD203B41FA5}">
                          <a16:colId xmlns:a16="http://schemas.microsoft.com/office/drawing/2014/main" val="84697575"/>
                        </a:ext>
                      </a:extLst>
                    </a:gridCol>
                    <a:gridCol w="2303377">
                      <a:extLst>
                        <a:ext uri="{9D8B030D-6E8A-4147-A177-3AD203B41FA5}">
                          <a16:colId xmlns:a16="http://schemas.microsoft.com/office/drawing/2014/main" val="3386501915"/>
                        </a:ext>
                      </a:extLst>
                    </a:gridCol>
                    <a:gridCol w="2506980">
                      <a:extLst>
                        <a:ext uri="{9D8B030D-6E8A-4147-A177-3AD203B41FA5}">
                          <a16:colId xmlns:a16="http://schemas.microsoft.com/office/drawing/2014/main" val="1879741667"/>
                        </a:ext>
                      </a:extLst>
                    </a:gridCol>
                  </a:tblGrid>
                  <a:tr h="6791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" t="-893" r="-617695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192" t="-893" r="-415808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043" t="-893" r="-419313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7935" t="-893" r="-430978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2116" t="-893" r="-109788" b="-7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844" t="-893" r="-973" b="-734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8888532"/>
                      </a:ext>
                    </a:extLst>
                  </a:tr>
                  <a:tr h="56927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034981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670FD1-40AE-BD15-98AE-46D27E7716AE}"/>
                  </a:ext>
                </a:extLst>
              </p:cNvPr>
              <p:cNvSpPr/>
              <p:nvPr/>
            </p:nvSpPr>
            <p:spPr>
              <a:xfrm>
                <a:off x="121027" y="1525658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670FD1-40AE-BD15-98AE-46D27E771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1525658"/>
                <a:ext cx="1476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62ADF8-273C-CFE4-B3C6-1173631CB40C}"/>
                  </a:ext>
                </a:extLst>
              </p:cNvPr>
              <p:cNvSpPr/>
              <p:nvPr/>
            </p:nvSpPr>
            <p:spPr>
              <a:xfrm>
                <a:off x="121027" y="2094539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62ADF8-273C-CFE4-B3C6-1173631CB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2094539"/>
                <a:ext cx="1476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5B425F6-B89D-99A0-E75A-A647E9424D6D}"/>
                  </a:ext>
                </a:extLst>
              </p:cNvPr>
              <p:cNvSpPr/>
              <p:nvPr/>
            </p:nvSpPr>
            <p:spPr>
              <a:xfrm>
                <a:off x="121027" y="2663420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5B425F6-B89D-99A0-E75A-A647E9424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2663420"/>
                <a:ext cx="1476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BB90EBD-3D4F-1F9B-0E23-718333CAD10F}"/>
                  </a:ext>
                </a:extLst>
              </p:cNvPr>
              <p:cNvSpPr/>
              <p:nvPr/>
            </p:nvSpPr>
            <p:spPr>
              <a:xfrm>
                <a:off x="121027" y="3801182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BB90EBD-3D4F-1F9B-0E23-718333CAD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3801182"/>
                <a:ext cx="1476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B54497-A3F2-507F-49DC-F2645185CB5E}"/>
                  </a:ext>
                </a:extLst>
              </p:cNvPr>
              <p:cNvSpPr/>
              <p:nvPr/>
            </p:nvSpPr>
            <p:spPr>
              <a:xfrm>
                <a:off x="121027" y="4370063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B54497-A3F2-507F-49DC-F2645185C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4370063"/>
                <a:ext cx="1476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6662DF-373F-E366-5CE8-62BEF584D90B}"/>
                  </a:ext>
                </a:extLst>
              </p:cNvPr>
              <p:cNvSpPr/>
              <p:nvPr/>
            </p:nvSpPr>
            <p:spPr>
              <a:xfrm>
                <a:off x="2155160" y="1527586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6662DF-373F-E366-5CE8-62BEF584D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1527586"/>
                <a:ext cx="687323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45F9628-EF7C-FC74-4617-70B2A2742E7B}"/>
                  </a:ext>
                </a:extLst>
              </p:cNvPr>
              <p:cNvSpPr/>
              <p:nvPr/>
            </p:nvSpPr>
            <p:spPr>
              <a:xfrm>
                <a:off x="2155160" y="380182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45F9628-EF7C-FC74-4617-70B2A2742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3801822"/>
                <a:ext cx="687323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8FBC979-AF64-B33A-93C6-65842872F34C}"/>
                  </a:ext>
                </a:extLst>
              </p:cNvPr>
              <p:cNvSpPr/>
              <p:nvPr/>
            </p:nvSpPr>
            <p:spPr>
              <a:xfrm>
                <a:off x="2155160" y="2096145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8FBC979-AF64-B33A-93C6-65842872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2096145"/>
                <a:ext cx="687323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D61FA49-C603-5616-8642-960A69515181}"/>
                  </a:ext>
                </a:extLst>
              </p:cNvPr>
              <p:cNvSpPr/>
              <p:nvPr/>
            </p:nvSpPr>
            <p:spPr>
              <a:xfrm>
                <a:off x="2155160" y="2664704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D61FA49-C603-5616-8642-960A69515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2664704"/>
                <a:ext cx="687323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27E5F1-F3F2-2022-E979-D2B09F7D0DAB}"/>
                  </a:ext>
                </a:extLst>
              </p:cNvPr>
              <p:cNvSpPr/>
              <p:nvPr/>
            </p:nvSpPr>
            <p:spPr>
              <a:xfrm>
                <a:off x="2155160" y="3233263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27E5F1-F3F2-2022-E979-D2B09F7D0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3233263"/>
                <a:ext cx="687323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5DCBAEE-4050-B23C-8B93-35A8F2B60C48}"/>
                  </a:ext>
                </a:extLst>
              </p:cNvPr>
              <p:cNvSpPr/>
              <p:nvPr/>
            </p:nvSpPr>
            <p:spPr>
              <a:xfrm>
                <a:off x="121027" y="4938942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5DCBAEE-4050-B23C-8B93-35A8F2B60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4938942"/>
                <a:ext cx="1476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581296-EF42-0CB1-5E2A-08E43B6C8B48}"/>
                  </a:ext>
                </a:extLst>
              </p:cNvPr>
              <p:cNvSpPr/>
              <p:nvPr/>
            </p:nvSpPr>
            <p:spPr>
              <a:xfrm>
                <a:off x="121027" y="3232301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581296-EF42-0CB1-5E2A-08E43B6C8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7" y="3232301"/>
                <a:ext cx="1476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2C25A0B-2C80-F4B4-EEBC-925E89ABF930}"/>
                  </a:ext>
                </a:extLst>
              </p:cNvPr>
              <p:cNvSpPr/>
              <p:nvPr/>
            </p:nvSpPr>
            <p:spPr>
              <a:xfrm>
                <a:off x="2155160" y="4370381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2C25A0B-2C80-F4B4-EEBC-925E89ABF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4370381"/>
                <a:ext cx="687323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B13F3F5-4DBF-E83F-5A83-48869EEE7BA5}"/>
                  </a:ext>
                </a:extLst>
              </p:cNvPr>
              <p:cNvSpPr/>
              <p:nvPr/>
            </p:nvSpPr>
            <p:spPr>
              <a:xfrm>
                <a:off x="2155160" y="493894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B13F3F5-4DBF-E83F-5A83-48869EEE7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0" y="4938942"/>
                <a:ext cx="687323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4A68FED-6B0D-27DF-590F-22260D57D7AF}"/>
                  </a:ext>
                </a:extLst>
              </p:cNvPr>
              <p:cNvSpPr/>
              <p:nvPr/>
            </p:nvSpPr>
            <p:spPr>
              <a:xfrm>
                <a:off x="3452502" y="152565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4A68FED-6B0D-27DF-590F-22260D57D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1525657"/>
                <a:ext cx="687323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2E00C37-8B17-7AEA-4FC3-F66F2508BEC1}"/>
                  </a:ext>
                </a:extLst>
              </p:cNvPr>
              <p:cNvSpPr/>
              <p:nvPr/>
            </p:nvSpPr>
            <p:spPr>
              <a:xfrm>
                <a:off x="3452502" y="380263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2E00C37-8B17-7AEA-4FC3-F66F2508B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3802637"/>
                <a:ext cx="687323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2A1E78F-29C1-EE2B-0C4A-1AB3B8E2B12E}"/>
                  </a:ext>
                </a:extLst>
              </p:cNvPr>
              <p:cNvSpPr/>
              <p:nvPr/>
            </p:nvSpPr>
            <p:spPr>
              <a:xfrm>
                <a:off x="3452502" y="209490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2A1E78F-29C1-EE2B-0C4A-1AB3B8E2B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2094902"/>
                <a:ext cx="687323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5626554-CA92-8020-74BE-CD400DDF03F1}"/>
                  </a:ext>
                </a:extLst>
              </p:cNvPr>
              <p:cNvSpPr/>
              <p:nvPr/>
            </p:nvSpPr>
            <p:spPr>
              <a:xfrm>
                <a:off x="3452502" y="266414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5626554-CA92-8020-74BE-CD400DDF0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2664147"/>
                <a:ext cx="687323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FC2CBC-E1F4-8DB3-BCFD-EFE567AEF6FC}"/>
                  </a:ext>
                </a:extLst>
              </p:cNvPr>
              <p:cNvSpPr/>
              <p:nvPr/>
            </p:nvSpPr>
            <p:spPr>
              <a:xfrm>
                <a:off x="3452502" y="323339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FC2CBC-E1F4-8DB3-BCFD-EFE567AEF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3233392"/>
                <a:ext cx="687323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785D2BE-4F80-CA33-50E9-A44CF06A7AE8}"/>
                  </a:ext>
                </a:extLst>
              </p:cNvPr>
              <p:cNvSpPr/>
              <p:nvPr/>
            </p:nvSpPr>
            <p:spPr>
              <a:xfrm>
                <a:off x="3452502" y="437188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785D2BE-4F80-CA33-50E9-A44CF06A7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4371882"/>
                <a:ext cx="687323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51A84B5-A472-0D1F-3D05-B2500D19F60E}"/>
                  </a:ext>
                </a:extLst>
              </p:cNvPr>
              <p:cNvSpPr/>
              <p:nvPr/>
            </p:nvSpPr>
            <p:spPr>
              <a:xfrm>
                <a:off x="3452502" y="4941126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51A84B5-A472-0D1F-3D05-B2500D19F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02" y="4941126"/>
                <a:ext cx="687323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D25E29-9CB0-E378-0DA7-27790C9B8AF0}"/>
                  </a:ext>
                </a:extLst>
              </p:cNvPr>
              <p:cNvSpPr/>
              <p:nvPr/>
            </p:nvSpPr>
            <p:spPr>
              <a:xfrm>
                <a:off x="1597027" y="5482736"/>
                <a:ext cx="2034364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D25E29-9CB0-E378-0DA7-27790C9B8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027" y="5482736"/>
                <a:ext cx="2034364" cy="1080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72D62EC-CA88-41C6-BBB9-3DB664D993DE}"/>
                  </a:ext>
                </a:extLst>
              </p:cNvPr>
              <p:cNvSpPr/>
              <p:nvPr/>
            </p:nvSpPr>
            <p:spPr>
              <a:xfrm>
                <a:off x="3934701" y="323339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72D62EC-CA88-41C6-BBB9-3DB664D99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701" y="3233392"/>
                <a:ext cx="687323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B790CC1-2805-483D-8035-35CF35FF1391}"/>
                  </a:ext>
                </a:extLst>
              </p:cNvPr>
              <p:cNvSpPr/>
              <p:nvPr/>
            </p:nvSpPr>
            <p:spPr>
              <a:xfrm>
                <a:off x="5016820" y="152565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B790CC1-2805-483D-8035-35CF35FF1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1525657"/>
                <a:ext cx="687323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6EB3A3D-FF99-4674-92EF-2A89EDF047C8}"/>
                  </a:ext>
                </a:extLst>
              </p:cNvPr>
              <p:cNvSpPr/>
              <p:nvPr/>
            </p:nvSpPr>
            <p:spPr>
              <a:xfrm>
                <a:off x="5016820" y="380263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6EB3A3D-FF99-4674-92EF-2A89EDF04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3802637"/>
                <a:ext cx="687323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1F660EC-E543-42F4-B2BD-A662C6E7E525}"/>
                  </a:ext>
                </a:extLst>
              </p:cNvPr>
              <p:cNvSpPr/>
              <p:nvPr/>
            </p:nvSpPr>
            <p:spPr>
              <a:xfrm>
                <a:off x="5016820" y="209490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1F660EC-E543-42F4-B2BD-A662C6E7E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2094902"/>
                <a:ext cx="687323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85013D-65BA-40D6-9BE4-46B22F954495}"/>
                  </a:ext>
                </a:extLst>
              </p:cNvPr>
              <p:cNvSpPr/>
              <p:nvPr/>
            </p:nvSpPr>
            <p:spPr>
              <a:xfrm>
                <a:off x="5016820" y="2664147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85013D-65BA-40D6-9BE4-46B22F95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2664147"/>
                <a:ext cx="687323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96AFCE-48EF-4391-93BA-DFAB8AFAF2E9}"/>
                  </a:ext>
                </a:extLst>
              </p:cNvPr>
              <p:cNvSpPr/>
              <p:nvPr/>
            </p:nvSpPr>
            <p:spPr>
              <a:xfrm>
                <a:off x="5016820" y="323339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96AFCE-48EF-4391-93BA-DFAB8AFAF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3233392"/>
                <a:ext cx="687323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766E7E3-8B82-4EC6-BE8B-A05989D58387}"/>
                  </a:ext>
                </a:extLst>
              </p:cNvPr>
              <p:cNvSpPr/>
              <p:nvPr/>
            </p:nvSpPr>
            <p:spPr>
              <a:xfrm>
                <a:off x="5016820" y="4371882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766E7E3-8B82-4EC6-BE8B-A05989D58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4371882"/>
                <a:ext cx="687323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D66B6-4E1B-4329-9BE0-D00E70F210DD}"/>
                  </a:ext>
                </a:extLst>
              </p:cNvPr>
              <p:cNvSpPr/>
              <p:nvPr/>
            </p:nvSpPr>
            <p:spPr>
              <a:xfrm>
                <a:off x="5016820" y="4941126"/>
                <a:ext cx="68732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D66B6-4E1B-4329-9BE0-D00E70F21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20" y="4941126"/>
                <a:ext cx="687323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5F11FD8-3BCD-42B9-A978-6885E71B5253}"/>
                  </a:ext>
                </a:extLst>
              </p:cNvPr>
              <p:cNvSpPr/>
              <p:nvPr/>
            </p:nvSpPr>
            <p:spPr>
              <a:xfrm>
                <a:off x="6581138" y="152565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5F11FD8-3BCD-42B9-A978-6885E71B5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1525657"/>
                <a:ext cx="828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E6846C-94EF-489B-82C2-1253E9C3D61E}"/>
                  </a:ext>
                </a:extLst>
              </p:cNvPr>
              <p:cNvSpPr/>
              <p:nvPr/>
            </p:nvSpPr>
            <p:spPr>
              <a:xfrm>
                <a:off x="6581138" y="380263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E6846C-94EF-489B-82C2-1253E9C3D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3802637"/>
                <a:ext cx="828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5FFCDAF-8C74-4C7B-B9AB-33D1210523B6}"/>
                  </a:ext>
                </a:extLst>
              </p:cNvPr>
              <p:cNvSpPr/>
              <p:nvPr/>
            </p:nvSpPr>
            <p:spPr>
              <a:xfrm>
                <a:off x="6581138" y="209490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5FFCDAF-8C74-4C7B-B9AB-33D121052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2094902"/>
                <a:ext cx="828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6934C2D-F235-4FBE-8CD8-6C4E4FA49792}"/>
                  </a:ext>
                </a:extLst>
              </p:cNvPr>
              <p:cNvSpPr/>
              <p:nvPr/>
            </p:nvSpPr>
            <p:spPr>
              <a:xfrm>
                <a:off x="6581138" y="266414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6934C2D-F235-4FBE-8CD8-6C4E4FA49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2664147"/>
                <a:ext cx="828000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280848-C2F9-4692-8B80-424DAAB5B1CB}"/>
                  </a:ext>
                </a:extLst>
              </p:cNvPr>
              <p:cNvSpPr/>
              <p:nvPr/>
            </p:nvSpPr>
            <p:spPr>
              <a:xfrm>
                <a:off x="6581138" y="323339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280848-C2F9-4692-8B80-424DAAB5B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3233392"/>
                <a:ext cx="828000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FDB0DB8-7EF6-4935-8C25-E9741070F9BD}"/>
                  </a:ext>
                </a:extLst>
              </p:cNvPr>
              <p:cNvSpPr/>
              <p:nvPr/>
            </p:nvSpPr>
            <p:spPr>
              <a:xfrm>
                <a:off x="6581138" y="437188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FDB0DB8-7EF6-4935-8C25-E9741070F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4371882"/>
                <a:ext cx="82800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B570608-3E6A-4244-982B-664A6C264EEA}"/>
                  </a:ext>
                </a:extLst>
              </p:cNvPr>
              <p:cNvSpPr/>
              <p:nvPr/>
            </p:nvSpPr>
            <p:spPr>
              <a:xfrm>
                <a:off x="6581138" y="4941126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B570608-3E6A-4244-982B-664A6C264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38" y="4941126"/>
                <a:ext cx="82800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1835DDE-424F-4F89-90C6-86F0DE1CE51A}"/>
                  </a:ext>
                </a:extLst>
              </p:cNvPr>
              <p:cNvSpPr/>
              <p:nvPr/>
            </p:nvSpPr>
            <p:spPr>
              <a:xfrm>
                <a:off x="9028586" y="152565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1835DDE-424F-4F89-90C6-86F0DE1CE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1525657"/>
                <a:ext cx="828000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39D67D6-B172-4482-B063-19DB3D6EF500}"/>
                  </a:ext>
                </a:extLst>
              </p:cNvPr>
              <p:cNvSpPr/>
              <p:nvPr/>
            </p:nvSpPr>
            <p:spPr>
              <a:xfrm>
                <a:off x="9028586" y="380263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39D67D6-B172-4482-B063-19DB3D6EF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3802637"/>
                <a:ext cx="828000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547A8E8-6EDD-4A58-A89C-637BE6C5336A}"/>
                  </a:ext>
                </a:extLst>
              </p:cNvPr>
              <p:cNvSpPr/>
              <p:nvPr/>
            </p:nvSpPr>
            <p:spPr>
              <a:xfrm>
                <a:off x="9028586" y="209490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547A8E8-6EDD-4A58-A89C-637BE6C53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2094902"/>
                <a:ext cx="828000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218514E-19F8-4335-9C89-7B700405D1D2}"/>
                  </a:ext>
                </a:extLst>
              </p:cNvPr>
              <p:cNvSpPr/>
              <p:nvPr/>
            </p:nvSpPr>
            <p:spPr>
              <a:xfrm>
                <a:off x="9028586" y="2664147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218514E-19F8-4335-9C89-7B700405D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2664147"/>
                <a:ext cx="828000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C643A25-036E-4BCD-857A-C059CF26EB88}"/>
                  </a:ext>
                </a:extLst>
              </p:cNvPr>
              <p:cNvSpPr/>
              <p:nvPr/>
            </p:nvSpPr>
            <p:spPr>
              <a:xfrm>
                <a:off x="9028586" y="323339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C643A25-036E-4BCD-857A-C059CF26E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3233392"/>
                <a:ext cx="828000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46DAAF5-72E3-4357-ABC0-E17C91C7060C}"/>
                  </a:ext>
                </a:extLst>
              </p:cNvPr>
              <p:cNvSpPr/>
              <p:nvPr/>
            </p:nvSpPr>
            <p:spPr>
              <a:xfrm>
                <a:off x="9028586" y="4371882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46DAAF5-72E3-4357-ABC0-E17C91C70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4371882"/>
                <a:ext cx="828000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6F7759A-7869-42CC-BEC0-7BBB1A62443F}"/>
                  </a:ext>
                </a:extLst>
              </p:cNvPr>
              <p:cNvSpPr/>
              <p:nvPr/>
            </p:nvSpPr>
            <p:spPr>
              <a:xfrm>
                <a:off x="9028586" y="4941126"/>
                <a:ext cx="828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6F7759A-7869-42CC-BEC0-7BBB1A624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586" y="4941126"/>
                <a:ext cx="828000" cy="52200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32D7949-B270-4F92-A9E3-17EF7C0DDDA7}"/>
                  </a:ext>
                </a:extLst>
              </p:cNvPr>
              <p:cNvSpPr/>
              <p:nvPr/>
            </p:nvSpPr>
            <p:spPr>
              <a:xfrm>
                <a:off x="5875134" y="5482736"/>
                <a:ext cx="2738817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32D7949-B270-4F92-A9E3-17EF7C0D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134" y="5482736"/>
                <a:ext cx="2738817" cy="108000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0E874C4-B858-4B53-B547-21B9145DF1AF}"/>
                  </a:ext>
                </a:extLst>
              </p:cNvPr>
              <p:cNvSpPr/>
              <p:nvPr/>
            </p:nvSpPr>
            <p:spPr>
              <a:xfrm>
                <a:off x="8284470" y="5482736"/>
                <a:ext cx="2551664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0E874C4-B858-4B53-B547-21B9145DF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470" y="5482736"/>
                <a:ext cx="2551664" cy="108000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42852A3-FEDC-40A1-98BD-F7B35015D7E8}"/>
                  </a:ext>
                </a:extLst>
              </p:cNvPr>
              <p:cNvSpPr txBox="1"/>
              <p:nvPr/>
            </p:nvSpPr>
            <p:spPr>
              <a:xfrm>
                <a:off x="363316" y="7038148"/>
                <a:ext cx="551181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42852A3-FEDC-40A1-98BD-F7B35015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16" y="7038148"/>
                <a:ext cx="5511817" cy="136537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D7EE289-6E44-4A39-B81B-C1FDBA7BF454}"/>
                  </a:ext>
                </a:extLst>
              </p:cNvPr>
              <p:cNvSpPr/>
              <p:nvPr/>
            </p:nvSpPr>
            <p:spPr>
              <a:xfrm>
                <a:off x="10727555" y="4631063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D7EE289-6E44-4A39-B81B-C1FDBA7BF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555" y="4631063"/>
                <a:ext cx="1476000" cy="52200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72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  <p:bldP spid="79" grpId="0"/>
      <p:bldP spid="13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80" grpId="0"/>
      <p:bldP spid="88" grpId="0"/>
      <p:bldP spid="89" grpId="0"/>
      <p:bldP spid="90" grpId="0"/>
      <p:bldP spid="91" grpId="0"/>
      <p:bldP spid="92" grpId="0"/>
      <p:bldP spid="93" grpId="0"/>
      <p:bldP spid="95" grpId="0"/>
      <p:bldP spid="9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20B0-E773-BA1C-F52B-5634E6BC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76B1-6DE8-4E2A-C476-73822F0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DEA50C-57D6-4EC9-8DFF-6401D394AA55}"/>
                  </a:ext>
                </a:extLst>
              </p:cNvPr>
              <p:cNvSpPr txBox="1"/>
              <p:nvPr/>
            </p:nvSpPr>
            <p:spPr>
              <a:xfrm>
                <a:off x="777997" y="2063626"/>
                <a:ext cx="5435847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1DEA50C-57D6-4EC9-8DFF-6401D394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97" y="2063626"/>
                <a:ext cx="5435847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26A3BB-F764-4A49-9E8B-1C5172EF6877}"/>
                  </a:ext>
                </a:extLst>
              </p:cNvPr>
              <p:cNvSpPr/>
              <p:nvPr/>
            </p:nvSpPr>
            <p:spPr>
              <a:xfrm>
                <a:off x="198030" y="821604"/>
                <a:ext cx="2034364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26A3BB-F764-4A49-9E8B-1C5172EF6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30" y="821604"/>
                <a:ext cx="2034364" cy="108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4797264-77FB-4F72-8812-FA85B49AB342}"/>
                  </a:ext>
                </a:extLst>
              </p:cNvPr>
              <p:cNvSpPr/>
              <p:nvPr/>
            </p:nvSpPr>
            <p:spPr>
              <a:xfrm>
                <a:off x="2398318" y="821604"/>
                <a:ext cx="2738817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4797264-77FB-4F72-8812-FA85B49AB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18" y="821604"/>
                <a:ext cx="2738817" cy="108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0DDC318-9EC4-4653-8651-FAC9C8ECD0E3}"/>
                  </a:ext>
                </a:extLst>
              </p:cNvPr>
              <p:cNvSpPr/>
              <p:nvPr/>
            </p:nvSpPr>
            <p:spPr>
              <a:xfrm>
                <a:off x="5303059" y="821604"/>
                <a:ext cx="2551664" cy="10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0DDC318-9EC4-4653-8651-FAC9C8ECD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059" y="821604"/>
                <a:ext cx="2551664" cy="108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2A74B2-CAEA-45EC-86AA-CF21095C7D04}"/>
                  </a:ext>
                </a:extLst>
              </p:cNvPr>
              <p:cNvSpPr txBox="1"/>
              <p:nvPr/>
            </p:nvSpPr>
            <p:spPr>
              <a:xfrm>
                <a:off x="777998" y="3788401"/>
                <a:ext cx="4947706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05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50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25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2A74B2-CAEA-45EC-86AA-CF21095C7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98" y="3788401"/>
                <a:ext cx="4947706" cy="1365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B0EA72-2DD4-4238-9951-A836676AFFF4}"/>
                  </a:ext>
                </a:extLst>
              </p:cNvPr>
              <p:cNvSpPr txBox="1"/>
              <p:nvPr/>
            </p:nvSpPr>
            <p:spPr>
              <a:xfrm>
                <a:off x="777998" y="5513176"/>
                <a:ext cx="4501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19.6214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B0EA72-2DD4-4238-9951-A836676AF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98" y="5513176"/>
                <a:ext cx="45017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9CC794C-2D92-43EE-B96E-334304581EA6}"/>
                  </a:ext>
                </a:extLst>
              </p:cNvPr>
              <p:cNvSpPr/>
              <p:nvPr/>
            </p:nvSpPr>
            <p:spPr>
              <a:xfrm>
                <a:off x="7854723" y="1024404"/>
                <a:ext cx="1476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9CC794C-2D92-43EE-B96E-334304581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23" y="1024404"/>
                <a:ext cx="1476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7B9E9-6B25-48CF-B5DE-38CBD52B4135}"/>
                  </a:ext>
                </a:extLst>
              </p:cNvPr>
              <p:cNvSpPr txBox="1"/>
              <p:nvPr/>
            </p:nvSpPr>
            <p:spPr>
              <a:xfrm>
                <a:off x="257333" y="428729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07B9E9-6B25-48CF-B5DE-38CBD52B4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33" y="4287290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E4801-0242-4609-87F7-BA6BEEE3F319}"/>
                  </a:ext>
                </a:extLst>
              </p:cNvPr>
              <p:cNvSpPr txBox="1"/>
              <p:nvPr/>
            </p:nvSpPr>
            <p:spPr>
              <a:xfrm>
                <a:off x="257333" y="551317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AE4801-0242-4609-87F7-BA6BEEE3F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33" y="5513176"/>
                <a:ext cx="5062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84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6737-8C31-8592-D726-D04B4B1BE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1FDDDAF3-2992-13F5-944E-51C1ECCEF3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67839"/>
                <a:ext cx="11929645" cy="167169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The arithmetic means of runs scored by three batsmen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in the same series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innings, are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50, 48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respectively. The standard deviations of their runs are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15, 12 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respectively. Who is the most consistent of the three? </a:t>
                </a:r>
              </a:p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1FDDDAF3-2992-13F5-944E-51C1ECCEF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671691"/>
              </a:xfrm>
              <a:prstGeom prst="rect">
                <a:avLst/>
              </a:prstGeom>
              <a:blipFill>
                <a:blip r:embed="rId3"/>
                <a:stretch>
                  <a:fillRect l="-1074" t="-727" r="-1074" b="-5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4147602-49EF-53ED-DC2C-E5C56BEB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5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1B25F3-5F32-B241-5FAF-C9EC7707A8DF}"/>
              </a:ext>
            </a:extLst>
          </p:cNvPr>
          <p:cNvSpPr txBox="1">
            <a:spLocks/>
          </p:cNvSpPr>
          <p:nvPr/>
        </p:nvSpPr>
        <p:spPr>
          <a:xfrm>
            <a:off x="131176" y="262853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81A959-71D5-478C-A18A-CA1FD10BA61B}"/>
                  </a:ext>
                </a:extLst>
              </p:cNvPr>
              <p:cNvSpPr txBox="1"/>
              <p:nvPr/>
            </p:nvSpPr>
            <p:spPr>
              <a:xfrm>
                <a:off x="2533411" y="3087381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81A959-71D5-478C-A18A-CA1FD10B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11" y="3087381"/>
                <a:ext cx="8991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0B1240-7D24-4371-8432-0B70D6A8BBF4}"/>
                  </a:ext>
                </a:extLst>
              </p:cNvPr>
              <p:cNvSpPr txBox="1"/>
              <p:nvPr/>
            </p:nvSpPr>
            <p:spPr>
              <a:xfrm>
                <a:off x="6139916" y="3087381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0B1240-7D24-4371-8432-0B70D6A8B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916" y="3087381"/>
                <a:ext cx="899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61C8E-B225-4330-8523-2F40E71CFEEA}"/>
                  </a:ext>
                </a:extLst>
              </p:cNvPr>
              <p:cNvSpPr txBox="1"/>
              <p:nvPr/>
            </p:nvSpPr>
            <p:spPr>
              <a:xfrm>
                <a:off x="10468770" y="3087381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61C8E-B225-4330-8523-2F40E71CF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770" y="3087381"/>
                <a:ext cx="899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8A905D-E35D-48FC-BD42-114610EB1B2C}"/>
                  </a:ext>
                </a:extLst>
              </p:cNvPr>
              <p:cNvSpPr txBox="1"/>
              <p:nvPr/>
            </p:nvSpPr>
            <p:spPr>
              <a:xfrm>
                <a:off x="2533411" y="3678276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8A905D-E35D-48FC-BD42-114610EB1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11" y="3678276"/>
                <a:ext cx="899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1DC294-5194-4337-B680-DA5071E37D9B}"/>
                  </a:ext>
                </a:extLst>
              </p:cNvPr>
              <p:cNvSpPr txBox="1"/>
              <p:nvPr/>
            </p:nvSpPr>
            <p:spPr>
              <a:xfrm>
                <a:off x="6139916" y="3678276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1DC294-5194-4337-B680-DA5071E3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916" y="3678276"/>
                <a:ext cx="899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F88CA1-C366-4B52-9E7A-E2A1FD6A6435}"/>
                  </a:ext>
                </a:extLst>
              </p:cNvPr>
              <p:cNvSpPr txBox="1"/>
              <p:nvPr/>
            </p:nvSpPr>
            <p:spPr>
              <a:xfrm>
                <a:off x="10468770" y="3678276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F88CA1-C366-4B52-9E7A-E2A1FD6A6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770" y="3678276"/>
                <a:ext cx="8991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5602832-5D63-47A9-8C7F-63DD1CCFB83E}"/>
              </a:ext>
            </a:extLst>
          </p:cNvPr>
          <p:cNvSpPr txBox="1"/>
          <p:nvPr/>
        </p:nvSpPr>
        <p:spPr>
          <a:xfrm>
            <a:off x="1594216" y="4360460"/>
            <a:ext cx="8521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002060"/>
                </a:solidFill>
                <a:effectLst/>
                <a:latin typeface="+mj-lt"/>
              </a:rPr>
              <a:t>To determine the most consistent batsman, 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267738-32AA-4466-99BB-6AF1F6FFAAB3}"/>
                  </a:ext>
                </a:extLst>
              </p:cNvPr>
              <p:cNvSpPr txBox="1"/>
              <p:nvPr/>
            </p:nvSpPr>
            <p:spPr>
              <a:xfrm>
                <a:off x="1594216" y="5557718"/>
                <a:ext cx="2898898" cy="827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267738-32AA-4466-99BB-6AF1F6FF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557718"/>
                <a:ext cx="2898898" cy="8275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F0B2800-B3A6-4D0F-B7AD-882FA310EEDB}"/>
              </a:ext>
            </a:extLst>
          </p:cNvPr>
          <p:cNvSpPr txBox="1"/>
          <p:nvPr/>
        </p:nvSpPr>
        <p:spPr>
          <a:xfrm>
            <a:off x="1594216" y="4824897"/>
            <a:ext cx="11094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002060"/>
                </a:solidFill>
                <a:effectLst/>
                <a:latin typeface="+mj-lt"/>
              </a:rPr>
              <a:t>we need to compare the </a:t>
            </a:r>
            <a:r>
              <a:rPr lang="en-GB" sz="2800" b="1" i="0" dirty="0">
                <a:solidFill>
                  <a:srgbClr val="FF0000"/>
                </a:solidFill>
                <a:effectLst/>
                <a:latin typeface="+mj-lt"/>
              </a:rPr>
              <a:t>coefficient of variation (CV)</a:t>
            </a:r>
            <a:r>
              <a:rPr lang="en-GB" sz="2800" b="0" i="0" dirty="0">
                <a:solidFill>
                  <a:srgbClr val="002060"/>
                </a:solidFill>
                <a:effectLst/>
                <a:latin typeface="+mj-lt"/>
              </a:rPr>
              <a:t> for each batsman. 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4B477D-CD55-4116-B993-A766B7968538}"/>
                  </a:ext>
                </a:extLst>
              </p:cNvPr>
              <p:cNvSpPr txBox="1"/>
              <p:nvPr/>
            </p:nvSpPr>
            <p:spPr>
              <a:xfrm>
                <a:off x="1594216" y="2627521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4B477D-CD55-4116-B993-A766B796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627521"/>
                <a:ext cx="2464396" cy="523220"/>
              </a:xfrm>
              <a:prstGeom prst="rect">
                <a:avLst/>
              </a:prstGeom>
              <a:blipFill>
                <a:blip r:embed="rId11"/>
                <a:stretch>
                  <a:fillRect l="-5198" t="-10465" r="-99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D41F1A-F187-46F4-B478-CD1DDAE498B0}"/>
                  </a:ext>
                </a:extLst>
              </p:cNvPr>
              <p:cNvSpPr txBox="1"/>
              <p:nvPr/>
            </p:nvSpPr>
            <p:spPr>
              <a:xfrm>
                <a:off x="5282300" y="2628343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D41F1A-F187-46F4-B478-CD1DDAE49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300" y="2628343"/>
                <a:ext cx="2464396" cy="523220"/>
              </a:xfrm>
              <a:prstGeom prst="rect">
                <a:avLst/>
              </a:prstGeom>
              <a:blipFill>
                <a:blip r:embed="rId12"/>
                <a:stretch>
                  <a:fillRect l="-5198" t="-10465" r="-74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103956-2881-42FF-BE9C-174FEB19E256}"/>
                  </a:ext>
                </a:extLst>
              </p:cNvPr>
              <p:cNvSpPr txBox="1"/>
              <p:nvPr/>
            </p:nvSpPr>
            <p:spPr>
              <a:xfrm>
                <a:off x="9596425" y="2628343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103956-2881-42FF-BE9C-174FEB19E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425" y="2628343"/>
                <a:ext cx="2464396" cy="523220"/>
              </a:xfrm>
              <a:prstGeom prst="rect">
                <a:avLst/>
              </a:prstGeom>
              <a:blipFill>
                <a:blip r:embed="rId13"/>
                <a:stretch>
                  <a:fillRect l="-4950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4E1969-EA6E-491C-BBC0-198F4A7CA187}"/>
                  </a:ext>
                </a:extLst>
              </p:cNvPr>
              <p:cNvSpPr txBox="1"/>
              <p:nvPr/>
            </p:nvSpPr>
            <p:spPr>
              <a:xfrm>
                <a:off x="1869987" y="3087381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4E1969-EA6E-491C-BBC0-198F4A7CA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987" y="3087381"/>
                <a:ext cx="101835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7623E0-1B79-47E8-A2C6-3EF779BFDC48}"/>
                  </a:ext>
                </a:extLst>
              </p:cNvPr>
              <p:cNvSpPr txBox="1"/>
              <p:nvPr/>
            </p:nvSpPr>
            <p:spPr>
              <a:xfrm>
                <a:off x="1869987" y="3678276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7623E0-1B79-47E8-A2C6-3EF779BF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987" y="3678276"/>
                <a:ext cx="101835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2C3914-AEFB-4EF4-9097-8040F2D048AD}"/>
                  </a:ext>
                </a:extLst>
              </p:cNvPr>
              <p:cNvSpPr txBox="1"/>
              <p:nvPr/>
            </p:nvSpPr>
            <p:spPr>
              <a:xfrm>
                <a:off x="5463603" y="3087381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2C3914-AEFB-4EF4-9097-8040F2D0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603" y="3087381"/>
                <a:ext cx="101835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4BF742-D6C2-4BFC-AE16-DC246FB26B85}"/>
                  </a:ext>
                </a:extLst>
              </p:cNvPr>
              <p:cNvSpPr txBox="1"/>
              <p:nvPr/>
            </p:nvSpPr>
            <p:spPr>
              <a:xfrm>
                <a:off x="9794844" y="3087381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4BF742-D6C2-4BFC-AE16-DC246FB2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844" y="3087381"/>
                <a:ext cx="101835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972825-BE4B-40DD-B27A-A2180A5607A5}"/>
                  </a:ext>
                </a:extLst>
              </p:cNvPr>
              <p:cNvSpPr txBox="1"/>
              <p:nvPr/>
            </p:nvSpPr>
            <p:spPr>
              <a:xfrm>
                <a:off x="5458665" y="3678276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972825-BE4B-40DD-B27A-A2180A560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665" y="3678276"/>
                <a:ext cx="101835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ABDDEE-0449-412E-B641-718F7DEFA2B8}"/>
                  </a:ext>
                </a:extLst>
              </p:cNvPr>
              <p:cNvSpPr txBox="1"/>
              <p:nvPr/>
            </p:nvSpPr>
            <p:spPr>
              <a:xfrm>
                <a:off x="9808401" y="3678276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ABDDEE-0449-412E-B641-718F7DEFA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401" y="3678276"/>
                <a:ext cx="101835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91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6737-8C31-8592-D726-D04B4B1BE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7602-49EF-53ED-DC2C-E5C56BEB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5 (Continue)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73B69-A2C3-5CCC-69F2-0EAB9DA2B73F}"/>
              </a:ext>
            </a:extLst>
          </p:cNvPr>
          <p:cNvSpPr/>
          <p:nvPr/>
        </p:nvSpPr>
        <p:spPr>
          <a:xfrm>
            <a:off x="3731307" y="6172152"/>
            <a:ext cx="1312965" cy="38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C89315-2EB5-459B-91EE-86A4BE540D79}"/>
                  </a:ext>
                </a:extLst>
              </p:cNvPr>
              <p:cNvSpPr txBox="1"/>
              <p:nvPr/>
            </p:nvSpPr>
            <p:spPr>
              <a:xfrm>
                <a:off x="1663038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C89315-2EB5-459B-91EE-86A4BE54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038" y="1210367"/>
                <a:ext cx="8991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85873E-1032-4E25-AE85-0AEDB5451D67}"/>
                  </a:ext>
                </a:extLst>
              </p:cNvPr>
              <p:cNvSpPr txBox="1"/>
              <p:nvPr/>
            </p:nvSpPr>
            <p:spPr>
              <a:xfrm>
                <a:off x="5586970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85873E-1032-4E25-AE85-0AEDB5451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970" y="1210367"/>
                <a:ext cx="8991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90DA7-3B4B-4E62-8502-2C93EA6E863E}"/>
                  </a:ext>
                </a:extLst>
              </p:cNvPr>
              <p:cNvSpPr txBox="1"/>
              <p:nvPr/>
            </p:nvSpPr>
            <p:spPr>
              <a:xfrm>
                <a:off x="9533002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90DA7-3B4B-4E62-8502-2C93EA6E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002" y="1210367"/>
                <a:ext cx="8991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EC1905-FCDE-49F9-906B-40244E353248}"/>
                  </a:ext>
                </a:extLst>
              </p:cNvPr>
              <p:cNvSpPr txBox="1"/>
              <p:nvPr/>
            </p:nvSpPr>
            <p:spPr>
              <a:xfrm>
                <a:off x="3204192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EC1905-FCDE-49F9-906B-40244E353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92" y="1210367"/>
                <a:ext cx="899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6EC675-1E1C-499A-A3D6-4F2B8FCCAB6E}"/>
                  </a:ext>
                </a:extLst>
              </p:cNvPr>
              <p:cNvSpPr txBox="1"/>
              <p:nvPr/>
            </p:nvSpPr>
            <p:spPr>
              <a:xfrm>
                <a:off x="7099765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6EC675-1E1C-499A-A3D6-4F2B8FCCA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765" y="1210367"/>
                <a:ext cx="899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CEC8D8-69F1-4D64-9B63-3A51C282CB33}"/>
                  </a:ext>
                </a:extLst>
              </p:cNvPr>
              <p:cNvSpPr txBox="1"/>
              <p:nvPr/>
            </p:nvSpPr>
            <p:spPr>
              <a:xfrm>
                <a:off x="11010316" y="1210367"/>
                <a:ext cx="899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CEC8D8-69F1-4D64-9B63-3A51C282C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316" y="1210367"/>
                <a:ext cx="899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7D01BC-C3ED-49FD-9A75-C230D42739A5}"/>
                  </a:ext>
                </a:extLst>
              </p:cNvPr>
              <p:cNvSpPr txBox="1"/>
              <p:nvPr/>
            </p:nvSpPr>
            <p:spPr>
              <a:xfrm>
                <a:off x="9982582" y="5262587"/>
                <a:ext cx="2431549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7D01BC-C3ED-49FD-9A75-C230D4273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582" y="5262587"/>
                <a:ext cx="2431549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90A14-0B58-4294-A99E-6B85B88A11C0}"/>
                  </a:ext>
                </a:extLst>
              </p:cNvPr>
              <p:cNvSpPr txBox="1"/>
              <p:nvPr/>
            </p:nvSpPr>
            <p:spPr>
              <a:xfrm>
                <a:off x="1346379" y="750507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990A14-0B58-4294-A99E-6B85B88A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79" y="750507"/>
                <a:ext cx="2464396" cy="523220"/>
              </a:xfrm>
              <a:prstGeom prst="rect">
                <a:avLst/>
              </a:prstGeom>
              <a:blipFill>
                <a:blip r:embed="rId10"/>
                <a:stretch>
                  <a:fillRect l="-5198" t="-10465" r="-99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0B1A0D-672E-4A91-A8C1-68704ADE02FC}"/>
                  </a:ext>
                </a:extLst>
              </p:cNvPr>
              <p:cNvSpPr txBox="1"/>
              <p:nvPr/>
            </p:nvSpPr>
            <p:spPr>
              <a:xfrm>
                <a:off x="5274105" y="751329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0B1A0D-672E-4A91-A8C1-68704ADE0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5" y="751329"/>
                <a:ext cx="2464396" cy="523220"/>
              </a:xfrm>
              <a:prstGeom prst="rect">
                <a:avLst/>
              </a:prstGeom>
              <a:blipFill>
                <a:blip r:embed="rId11"/>
                <a:stretch>
                  <a:fillRect l="-4950" t="-10465" r="-99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4700E-C037-4B72-B2F9-E5793058CF44}"/>
                  </a:ext>
                </a:extLst>
              </p:cNvPr>
              <p:cNvSpPr txBox="1"/>
              <p:nvPr/>
            </p:nvSpPr>
            <p:spPr>
              <a:xfrm>
                <a:off x="9201831" y="751329"/>
                <a:ext cx="24643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For Batsman 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latin typeface="+mj-lt"/>
                  </a:rPr>
                  <a:t>: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74700E-C037-4B72-B2F9-E5793058C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831" y="751329"/>
                <a:ext cx="2464396" cy="523220"/>
              </a:xfrm>
              <a:prstGeom prst="rect">
                <a:avLst/>
              </a:prstGeom>
              <a:blipFill>
                <a:blip r:embed="rId12"/>
                <a:stretch>
                  <a:fillRect l="-4938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EB6EE-BD74-4EA1-A1E2-8DD6F15FABB9}"/>
                  </a:ext>
                </a:extLst>
              </p:cNvPr>
              <p:cNvSpPr txBox="1"/>
              <p:nvPr/>
            </p:nvSpPr>
            <p:spPr>
              <a:xfrm>
                <a:off x="999614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EB6EE-BD74-4EA1-A1E2-8DD6F15FA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14" y="1210367"/>
                <a:ext cx="101835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C06619-EF41-40D8-AE58-47D1DC422F5A}"/>
                  </a:ext>
                </a:extLst>
              </p:cNvPr>
              <p:cNvSpPr txBox="1"/>
              <p:nvPr/>
            </p:nvSpPr>
            <p:spPr>
              <a:xfrm>
                <a:off x="2540768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C06619-EF41-40D8-AE58-47D1DC42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68" y="1210367"/>
                <a:ext cx="101835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940593-3082-4370-8542-3424D28DEF20}"/>
                  </a:ext>
                </a:extLst>
              </p:cNvPr>
              <p:cNvSpPr txBox="1"/>
              <p:nvPr/>
            </p:nvSpPr>
            <p:spPr>
              <a:xfrm>
                <a:off x="4910657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940593-3082-4370-8542-3424D28DE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57" y="1210367"/>
                <a:ext cx="101835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E53E01-A29F-4D40-B35E-49B6B12DD38F}"/>
                  </a:ext>
                </a:extLst>
              </p:cNvPr>
              <p:cNvSpPr txBox="1"/>
              <p:nvPr/>
            </p:nvSpPr>
            <p:spPr>
              <a:xfrm>
                <a:off x="8859076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E53E01-A29F-4D40-B35E-49B6B12D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076" y="1210367"/>
                <a:ext cx="101835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2FF24E-1622-4ACC-B488-F45FB48DD9DC}"/>
                  </a:ext>
                </a:extLst>
              </p:cNvPr>
              <p:cNvSpPr txBox="1"/>
              <p:nvPr/>
            </p:nvSpPr>
            <p:spPr>
              <a:xfrm>
                <a:off x="6418514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2FF24E-1622-4ACC-B488-F45FB48DD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514" y="1210367"/>
                <a:ext cx="101835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4F849F-BE62-4759-8930-A5695D3B9FED}"/>
                  </a:ext>
                </a:extLst>
              </p:cNvPr>
              <p:cNvSpPr txBox="1"/>
              <p:nvPr/>
            </p:nvSpPr>
            <p:spPr>
              <a:xfrm>
                <a:off x="10349947" y="1210367"/>
                <a:ext cx="101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4F849F-BE62-4759-8930-A5695D3B9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947" y="1210367"/>
                <a:ext cx="101835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7497F8-B950-4709-8E76-E152DC61FAB3}"/>
                  </a:ext>
                </a:extLst>
              </p:cNvPr>
              <p:cNvSpPr txBox="1"/>
              <p:nvPr/>
            </p:nvSpPr>
            <p:spPr>
              <a:xfrm>
                <a:off x="1241054" y="1984602"/>
                <a:ext cx="2898898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7497F8-B950-4709-8E76-E152DC61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054" y="1984602"/>
                <a:ext cx="2898898" cy="8981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DD5F9-E031-4973-9B22-B2BF4EC6B1FE}"/>
                  </a:ext>
                </a:extLst>
              </p:cNvPr>
              <p:cNvSpPr txBox="1"/>
              <p:nvPr/>
            </p:nvSpPr>
            <p:spPr>
              <a:xfrm>
                <a:off x="5274105" y="1984602"/>
                <a:ext cx="2898898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DD5F9-E031-4973-9B22-B2BF4EC6B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5" y="1984602"/>
                <a:ext cx="2898898" cy="8981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90D49B-B928-4D39-88B1-21BC9092F4C5}"/>
                  </a:ext>
                </a:extLst>
              </p:cNvPr>
              <p:cNvSpPr txBox="1"/>
              <p:nvPr/>
            </p:nvSpPr>
            <p:spPr>
              <a:xfrm>
                <a:off x="9201831" y="1984602"/>
                <a:ext cx="2898898" cy="89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90D49B-B928-4D39-88B1-21BC9092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831" y="1984602"/>
                <a:ext cx="2898898" cy="898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D4BA80-2409-410B-B4F0-3D63E61F33C1}"/>
                  </a:ext>
                </a:extLst>
              </p:cNvPr>
              <p:cNvSpPr txBox="1"/>
              <p:nvPr/>
            </p:nvSpPr>
            <p:spPr>
              <a:xfrm>
                <a:off x="1930484" y="3129043"/>
                <a:ext cx="249101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D4BA80-2409-410B-B4F0-3D63E61F3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84" y="3129043"/>
                <a:ext cx="2491018" cy="91057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950DD-F5FF-498B-A9FD-B21DB1296A4C}"/>
                  </a:ext>
                </a:extLst>
              </p:cNvPr>
              <p:cNvSpPr txBox="1"/>
              <p:nvPr/>
            </p:nvSpPr>
            <p:spPr>
              <a:xfrm>
                <a:off x="5967112" y="3131384"/>
                <a:ext cx="249101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950DD-F5FF-498B-A9FD-B21DB1296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12" y="3131384"/>
                <a:ext cx="2491018" cy="91057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C2A05D4-8DF4-4376-94A8-3F7A6980D8B9}"/>
                  </a:ext>
                </a:extLst>
              </p:cNvPr>
              <p:cNvSpPr txBox="1"/>
              <p:nvPr/>
            </p:nvSpPr>
            <p:spPr>
              <a:xfrm>
                <a:off x="9877431" y="3126131"/>
                <a:ext cx="249101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C2A05D4-8DF4-4376-94A8-3F7A6980D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31" y="3126131"/>
                <a:ext cx="2491018" cy="91057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364142-709A-415F-BB53-3009001A2D43}"/>
                  </a:ext>
                </a:extLst>
              </p:cNvPr>
              <p:cNvSpPr txBox="1"/>
              <p:nvPr/>
            </p:nvSpPr>
            <p:spPr>
              <a:xfrm>
                <a:off x="1930484" y="4285923"/>
                <a:ext cx="1469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0%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364142-709A-415F-BB53-3009001A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84" y="4285923"/>
                <a:ext cx="1469756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1406AC8-B4FF-4210-A621-0E7CE20420E8}"/>
                  </a:ext>
                </a:extLst>
              </p:cNvPr>
              <p:cNvSpPr txBox="1"/>
              <p:nvPr/>
            </p:nvSpPr>
            <p:spPr>
              <a:xfrm>
                <a:off x="5967111" y="4285923"/>
                <a:ext cx="14697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1406AC8-B4FF-4210-A621-0E7CE2042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11" y="4285923"/>
                <a:ext cx="146975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730139-0537-4C18-934C-A601C5339CA2}"/>
                  </a:ext>
                </a:extLst>
              </p:cNvPr>
              <p:cNvSpPr txBox="1"/>
              <p:nvPr/>
            </p:nvSpPr>
            <p:spPr>
              <a:xfrm>
                <a:off x="9877431" y="4285923"/>
                <a:ext cx="22232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6.6667%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730139-0537-4C18-934C-A601C5339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31" y="4285923"/>
                <a:ext cx="222329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C83F25-47E4-48CC-A472-828B6B054383}"/>
              </a:ext>
            </a:extLst>
          </p:cNvPr>
          <p:cNvCxnSpPr/>
          <p:nvPr/>
        </p:nvCxnSpPr>
        <p:spPr>
          <a:xfrm>
            <a:off x="4624702" y="750507"/>
            <a:ext cx="0" cy="4352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E535CB4-FE4A-4EEF-9828-35915A8DE3F9}"/>
              </a:ext>
            </a:extLst>
          </p:cNvPr>
          <p:cNvCxnSpPr/>
          <p:nvPr/>
        </p:nvCxnSpPr>
        <p:spPr>
          <a:xfrm>
            <a:off x="8644252" y="750507"/>
            <a:ext cx="0" cy="4352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8441D40-7791-4BC3-B7DB-A997B074EA18}"/>
                  </a:ext>
                </a:extLst>
              </p:cNvPr>
              <p:cNvSpPr txBox="1"/>
              <p:nvPr/>
            </p:nvSpPr>
            <p:spPr>
              <a:xfrm>
                <a:off x="1642327" y="5364039"/>
                <a:ext cx="7216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Batsman </a:t>
                </a:r>
                <a14:m>
                  <m:oMath xmlns:m="http://schemas.openxmlformats.org/officeDocument/2006/math">
                    <m:r>
                      <a:rPr lang="en-GB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has the lowest coefficient of variation.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8441D40-7791-4BC3-B7DB-A997B074E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27" y="5364039"/>
                <a:ext cx="7216750" cy="523220"/>
              </a:xfrm>
              <a:prstGeom prst="rect">
                <a:avLst/>
              </a:prstGeom>
              <a:blipFill>
                <a:blip r:embed="rId28"/>
                <a:stretch>
                  <a:fillRect l="-1689" t="-11628" r="-676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C231EFA9-DA6E-41B1-BDAD-AFC0A0728543}"/>
              </a:ext>
            </a:extLst>
          </p:cNvPr>
          <p:cNvSpPr txBox="1"/>
          <p:nvPr/>
        </p:nvSpPr>
        <p:spPr>
          <a:xfrm>
            <a:off x="1508791" y="5982912"/>
            <a:ext cx="7216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 So, he is the most consistent.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6EE779-616C-464F-96B5-0B687A1F7AE3}"/>
              </a:ext>
            </a:extLst>
          </p:cNvPr>
          <p:cNvSpPr/>
          <p:nvPr/>
        </p:nvSpPr>
        <p:spPr>
          <a:xfrm>
            <a:off x="9851636" y="4260691"/>
            <a:ext cx="2249093" cy="573684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27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1" grpId="0"/>
      <p:bldP spid="42" grpId="0"/>
      <p:bldP spid="43" grpId="0"/>
      <p:bldP spid="44" grpId="0"/>
      <p:bldP spid="47" grpId="0"/>
      <p:bldP spid="48" grpId="0"/>
      <p:bldP spid="49" grpId="0"/>
      <p:bldP spid="52" grpId="0"/>
      <p:bldP spid="53" grpId="0"/>
      <p:bldP spid="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E6E2-B586-28BC-F428-1B80A4D61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570F0B3-D8A1-87DF-AC1E-FBB3D78372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67839"/>
                <a:ext cx="11929645" cy="289263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Two machines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are used to fill a mixture of cement concrete in a beam. Find the standard deviation of each machine &amp; comment on the performances of two machines.</a:t>
                </a:r>
                <a:endParaRPr lang="en-IN" dirty="0"/>
              </a:p>
              <a:p>
                <a:r>
                  <a:rPr lang="en-US" dirty="0"/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570F0B3-D8A1-87DF-AC1E-FBB3D7837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2892631"/>
              </a:xfrm>
              <a:prstGeom prst="rect">
                <a:avLst/>
              </a:prstGeom>
              <a:blipFill>
                <a:blip r:embed="rId3"/>
                <a:stretch>
                  <a:fillRect l="-1074" t="-421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0F67E8-34D1-F23F-1E34-530733B5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6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9460DA-7D05-977A-BF1F-B95B13F1D456}"/>
              </a:ext>
            </a:extLst>
          </p:cNvPr>
          <p:cNvSpPr txBox="1">
            <a:spLocks/>
          </p:cNvSpPr>
          <p:nvPr/>
        </p:nvSpPr>
        <p:spPr>
          <a:xfrm>
            <a:off x="131176" y="391710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775304-E188-E80B-BA55-6CE5A069648E}"/>
              </a:ext>
            </a:extLst>
          </p:cNvPr>
          <p:cNvSpPr/>
          <p:nvPr/>
        </p:nvSpPr>
        <p:spPr>
          <a:xfrm>
            <a:off x="3731307" y="6172152"/>
            <a:ext cx="1312965" cy="38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686A41-85CE-2934-4B23-74900D9CF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71534"/>
              </p:ext>
            </p:extLst>
          </p:nvPr>
        </p:nvGraphicFramePr>
        <p:xfrm>
          <a:off x="258911" y="2468368"/>
          <a:ext cx="11690739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989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1563288358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307590941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4027990523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307361629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</a:t>
                      </a:r>
                      <a:endParaRPr lang="en-IN" sz="2800" b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B</a:t>
                      </a:r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9743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D684C6-7908-4FA0-B961-8FB73436101A}"/>
                  </a:ext>
                </a:extLst>
              </p:cNvPr>
              <p:cNvSpPr/>
              <p:nvPr/>
            </p:nvSpPr>
            <p:spPr>
              <a:xfrm>
                <a:off x="1676458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D684C6-7908-4FA0-B961-8FB734361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58" y="2525194"/>
                <a:ext cx="72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CCB057-56DA-4025-9240-1524E7E42D13}"/>
                  </a:ext>
                </a:extLst>
              </p:cNvPr>
              <p:cNvSpPr/>
              <p:nvPr/>
            </p:nvSpPr>
            <p:spPr>
              <a:xfrm>
                <a:off x="5858394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CCB057-56DA-4025-9240-1524E7E42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394" y="2525194"/>
                <a:ext cx="72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1414FDF-A2A7-4B53-908B-9BE384C5B115}"/>
                  </a:ext>
                </a:extLst>
              </p:cNvPr>
              <p:cNvSpPr/>
              <p:nvPr/>
            </p:nvSpPr>
            <p:spPr>
              <a:xfrm>
                <a:off x="2721942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1414FDF-A2A7-4B53-908B-9BE384C5B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42" y="2525194"/>
                <a:ext cx="72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964DBA7-00FE-4A32-AFCE-D4663C1336CA}"/>
                  </a:ext>
                </a:extLst>
              </p:cNvPr>
              <p:cNvSpPr/>
              <p:nvPr/>
            </p:nvSpPr>
            <p:spPr>
              <a:xfrm>
                <a:off x="3767426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964DBA7-00FE-4A32-AFCE-D4663C1336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26" y="2525194"/>
                <a:ext cx="72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CD867C-10A1-4F0E-A455-F9D564BF1E22}"/>
                  </a:ext>
                </a:extLst>
              </p:cNvPr>
              <p:cNvSpPr/>
              <p:nvPr/>
            </p:nvSpPr>
            <p:spPr>
              <a:xfrm>
                <a:off x="4812910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CD867C-10A1-4F0E-A455-F9D564BF1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10" y="2525194"/>
                <a:ext cx="72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4708D5-7839-4C74-B0FC-713E954DD2DB}"/>
                  </a:ext>
                </a:extLst>
              </p:cNvPr>
              <p:cNvSpPr/>
              <p:nvPr/>
            </p:nvSpPr>
            <p:spPr>
              <a:xfrm>
                <a:off x="6903878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4708D5-7839-4C74-B0FC-713E954DD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78" y="2525194"/>
                <a:ext cx="72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482E0B-1701-4C41-9E7D-0076204EEC38}"/>
                  </a:ext>
                </a:extLst>
              </p:cNvPr>
              <p:cNvSpPr/>
              <p:nvPr/>
            </p:nvSpPr>
            <p:spPr>
              <a:xfrm>
                <a:off x="7949362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482E0B-1701-4C41-9E7D-0076204EE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362" y="2525194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CE3A38F-080E-4B61-AFDD-C1D0D530940E}"/>
                  </a:ext>
                </a:extLst>
              </p:cNvPr>
              <p:cNvSpPr/>
              <p:nvPr/>
            </p:nvSpPr>
            <p:spPr>
              <a:xfrm>
                <a:off x="8994846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CE3A38F-080E-4B61-AFDD-C1D0D5309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46" y="2525194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3D4A19-CC00-4C8E-825F-EA43FFE36DF2}"/>
                  </a:ext>
                </a:extLst>
              </p:cNvPr>
              <p:cNvSpPr/>
              <p:nvPr/>
            </p:nvSpPr>
            <p:spPr>
              <a:xfrm>
                <a:off x="10040330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3D4A19-CC00-4C8E-825F-EA43FFE36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330" y="2525194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717BF22-53A0-47E8-9CF7-1988BB1CDD33}"/>
                  </a:ext>
                </a:extLst>
              </p:cNvPr>
              <p:cNvSpPr/>
              <p:nvPr/>
            </p:nvSpPr>
            <p:spPr>
              <a:xfrm>
                <a:off x="11085816" y="25251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717BF22-53A0-47E8-9CF7-1988BB1CD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16" y="2525194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3A7A7E-A1F9-431E-AF59-733AE78CE3FB}"/>
                  </a:ext>
                </a:extLst>
              </p:cNvPr>
              <p:cNvSpPr/>
              <p:nvPr/>
            </p:nvSpPr>
            <p:spPr>
              <a:xfrm>
                <a:off x="1676458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3A7A7E-A1F9-431E-AF59-733AE78CE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58" y="3098368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78C1D97-7805-4511-963F-933E6238D9FD}"/>
                  </a:ext>
                </a:extLst>
              </p:cNvPr>
              <p:cNvSpPr/>
              <p:nvPr/>
            </p:nvSpPr>
            <p:spPr>
              <a:xfrm>
                <a:off x="5858394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78C1D97-7805-4511-963F-933E6238D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394" y="3098368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48F928-2787-4130-BE7D-AA13A394074B}"/>
                  </a:ext>
                </a:extLst>
              </p:cNvPr>
              <p:cNvSpPr/>
              <p:nvPr/>
            </p:nvSpPr>
            <p:spPr>
              <a:xfrm>
                <a:off x="2721942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48F928-2787-4130-BE7D-AA13A3940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42" y="3098368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FA7D42C-2F0A-436C-A7EE-03E441BE24D3}"/>
                  </a:ext>
                </a:extLst>
              </p:cNvPr>
              <p:cNvSpPr/>
              <p:nvPr/>
            </p:nvSpPr>
            <p:spPr>
              <a:xfrm>
                <a:off x="3767426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FA7D42C-2F0A-436C-A7EE-03E441BE2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26" y="3098368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04C70CE-F73A-42AB-A7A2-F86C75858A6D}"/>
                  </a:ext>
                </a:extLst>
              </p:cNvPr>
              <p:cNvSpPr/>
              <p:nvPr/>
            </p:nvSpPr>
            <p:spPr>
              <a:xfrm>
                <a:off x="4812910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04C70CE-F73A-42AB-A7A2-F86C75858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10" y="3098368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1A8D006-12E3-4EF5-94AF-3CAC3B3786B2}"/>
                  </a:ext>
                </a:extLst>
              </p:cNvPr>
              <p:cNvSpPr/>
              <p:nvPr/>
            </p:nvSpPr>
            <p:spPr>
              <a:xfrm>
                <a:off x="6903878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1A8D006-12E3-4EF5-94AF-3CAC3B378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878" y="3098368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6505FAD-4D96-4BB3-B332-947E990788A5}"/>
                  </a:ext>
                </a:extLst>
              </p:cNvPr>
              <p:cNvSpPr/>
              <p:nvPr/>
            </p:nvSpPr>
            <p:spPr>
              <a:xfrm>
                <a:off x="7949362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6505FAD-4D96-4BB3-B332-947E99078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362" y="3098368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222ED7-9FF7-45C7-BF6C-0F1C85367BB5}"/>
                  </a:ext>
                </a:extLst>
              </p:cNvPr>
              <p:cNvSpPr/>
              <p:nvPr/>
            </p:nvSpPr>
            <p:spPr>
              <a:xfrm>
                <a:off x="8994846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222ED7-9FF7-45C7-BF6C-0F1C85367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46" y="3098368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7A7F90A-A37C-49F8-BC22-447C1432AFB7}"/>
                  </a:ext>
                </a:extLst>
              </p:cNvPr>
              <p:cNvSpPr/>
              <p:nvPr/>
            </p:nvSpPr>
            <p:spPr>
              <a:xfrm>
                <a:off x="10040330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7A7F90A-A37C-49F8-BC22-447C1432A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330" y="3098368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72E8CC-55A3-41E0-9731-20CE47AF8F62}"/>
                  </a:ext>
                </a:extLst>
              </p:cNvPr>
              <p:cNvSpPr/>
              <p:nvPr/>
            </p:nvSpPr>
            <p:spPr>
              <a:xfrm>
                <a:off x="11085816" y="309836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72E8CC-55A3-41E0-9731-20CE47AF8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16" y="3098368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2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Mean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46B271-0AEE-DF2A-671B-B3DF8B590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822340"/>
              </p:ext>
            </p:extLst>
          </p:nvPr>
        </p:nvGraphicFramePr>
        <p:xfrm>
          <a:off x="134026" y="796745"/>
          <a:ext cx="10518734" cy="565333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417261">
                  <a:extLst>
                    <a:ext uri="{9D8B030D-6E8A-4147-A177-3AD203B41FA5}">
                      <a16:colId xmlns:a16="http://schemas.microsoft.com/office/drawing/2014/main" val="562987677"/>
                    </a:ext>
                  </a:extLst>
                </a:gridCol>
                <a:gridCol w="2700491">
                  <a:extLst>
                    <a:ext uri="{9D8B030D-6E8A-4147-A177-3AD203B41FA5}">
                      <a16:colId xmlns:a16="http://schemas.microsoft.com/office/drawing/2014/main" val="2282301273"/>
                    </a:ext>
                  </a:extLst>
                </a:gridCol>
                <a:gridCol w="2700491">
                  <a:extLst>
                    <a:ext uri="{9D8B030D-6E8A-4147-A177-3AD203B41FA5}">
                      <a16:colId xmlns:a16="http://schemas.microsoft.com/office/drawing/2014/main" val="1132972837"/>
                    </a:ext>
                  </a:extLst>
                </a:gridCol>
                <a:gridCol w="2700491">
                  <a:extLst>
                    <a:ext uri="{9D8B030D-6E8A-4147-A177-3AD203B41FA5}">
                      <a16:colId xmlns:a16="http://schemas.microsoft.com/office/drawing/2014/main" val="3426984011"/>
                    </a:ext>
                  </a:extLst>
                </a:gridCol>
              </a:tblGrid>
              <a:tr h="98207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706875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Direct 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i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47675" algn="l"/>
                        </a:tabLst>
                        <a:defRPr/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54180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Assumed Mean 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47675" algn="l"/>
                        </a:tabLst>
                        <a:defRPr/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47675" algn="l"/>
                        </a:tabLst>
                        <a:defRPr/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82993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Step Deviation 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0233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172D8-F5D5-47F0-80D5-C2EBBCB8B885}"/>
                  </a:ext>
                </a:extLst>
              </p:cNvPr>
              <p:cNvSpPr txBox="1"/>
              <p:nvPr/>
            </p:nvSpPr>
            <p:spPr>
              <a:xfrm>
                <a:off x="2962816" y="2139562"/>
                <a:ext cx="1952085" cy="92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172D8-F5D5-47F0-80D5-C2EBBCB8B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816" y="2139562"/>
                <a:ext cx="1952085" cy="9225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95B3CA-66BA-4C89-AA74-3A17F0DF548D}"/>
                  </a:ext>
                </a:extLst>
              </p:cNvPr>
              <p:cNvSpPr txBox="1"/>
              <p:nvPr/>
            </p:nvSpPr>
            <p:spPr>
              <a:xfrm>
                <a:off x="6911341" y="2102853"/>
                <a:ext cx="1952085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95B3CA-66BA-4C89-AA74-3A17F0DF5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341" y="2102853"/>
                <a:ext cx="1952085" cy="99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84A4B-8790-4127-B183-51C14682FC25}"/>
                  </a:ext>
                </a:extLst>
              </p:cNvPr>
              <p:cNvSpPr txBox="1"/>
              <p:nvPr/>
            </p:nvSpPr>
            <p:spPr>
              <a:xfrm>
                <a:off x="2936826" y="3629262"/>
                <a:ext cx="1952085" cy="92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84A4B-8790-4127-B183-51C14682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26" y="3629262"/>
                <a:ext cx="1952085" cy="922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B5FC7B-B4CA-4BD3-8AA1-45896768EC05}"/>
                  </a:ext>
                </a:extLst>
              </p:cNvPr>
              <p:cNvSpPr txBox="1"/>
              <p:nvPr/>
            </p:nvSpPr>
            <p:spPr>
              <a:xfrm>
                <a:off x="6794793" y="3592553"/>
                <a:ext cx="1952085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B5FC7B-B4CA-4BD3-8AA1-45896768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793" y="3592553"/>
                <a:ext cx="1952085" cy="99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627DE-6A99-478F-A3E1-D9B310227153}"/>
                  </a:ext>
                </a:extLst>
              </p:cNvPr>
              <p:cNvSpPr txBox="1"/>
              <p:nvPr/>
            </p:nvSpPr>
            <p:spPr>
              <a:xfrm>
                <a:off x="2936828" y="5420007"/>
                <a:ext cx="19520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−−−−−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627DE-6A99-478F-A3E1-D9B310227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28" y="5420007"/>
                <a:ext cx="195208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DA7A3E-09AD-4211-B5C1-523E887DDC7C}"/>
                  </a:ext>
                </a:extLst>
              </p:cNvPr>
              <p:cNvSpPr txBox="1"/>
              <p:nvPr/>
            </p:nvSpPr>
            <p:spPr>
              <a:xfrm>
                <a:off x="5664106" y="5420007"/>
                <a:ext cx="19520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−−−−−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DA7A3E-09AD-4211-B5C1-523E887DD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106" y="5420007"/>
                <a:ext cx="195208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6D6A00-9256-4437-BF36-9865C7CCE288}"/>
                  </a:ext>
                </a:extLst>
              </p:cNvPr>
              <p:cNvSpPr txBox="1"/>
              <p:nvPr/>
            </p:nvSpPr>
            <p:spPr>
              <a:xfrm>
                <a:off x="8117801" y="5198868"/>
                <a:ext cx="2396662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6D6A00-9256-4437-BF36-9865C7CCE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801" y="5198868"/>
                <a:ext cx="2396662" cy="995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04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A855-902A-AC6C-A053-D3FF2B37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BD0-EB91-53BA-C2FD-A4E544B3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9DF764C3-5B6C-4B7B-DA26-B32EFC923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465282"/>
                  </p:ext>
                </p:extLst>
              </p:nvPr>
            </p:nvGraphicFramePr>
            <p:xfrm>
              <a:off x="143728" y="776559"/>
              <a:ext cx="3240000" cy="57612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374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95059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9DF764C3-5B6C-4B7B-DA26-B32EFC923B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465282"/>
                  </p:ext>
                </p:extLst>
              </p:nvPr>
            </p:nvGraphicFramePr>
            <p:xfrm>
              <a:off x="143728" y="776559"/>
              <a:ext cx="3240000" cy="57612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3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75" t="-2326" r="-100749" b="-100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52" t="-2326" r="-1128" b="-10034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95059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E1CC77-C132-E5B3-0515-22B2F95E0528}"/>
                  </a:ext>
                </a:extLst>
              </p:cNvPr>
              <p:cNvSpPr/>
              <p:nvPr/>
            </p:nvSpPr>
            <p:spPr>
              <a:xfrm>
                <a:off x="502454" y="131697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E1CC77-C132-E5B3-0515-22B2F95E0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1316976"/>
                <a:ext cx="792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6B542F-31E5-3EA9-99D5-9E09A2C8A9A2}"/>
                  </a:ext>
                </a:extLst>
              </p:cNvPr>
              <p:cNvSpPr/>
              <p:nvPr/>
            </p:nvSpPr>
            <p:spPr>
              <a:xfrm>
                <a:off x="502454" y="340581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6B542F-31E5-3EA9-99D5-9E09A2C8A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3405816"/>
                <a:ext cx="79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83A8A3F-189A-FA5C-C397-F29CF385CD45}"/>
                  </a:ext>
                </a:extLst>
              </p:cNvPr>
              <p:cNvSpPr/>
              <p:nvPr/>
            </p:nvSpPr>
            <p:spPr>
              <a:xfrm>
                <a:off x="502454" y="183918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83A8A3F-189A-FA5C-C397-F29CF385C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1839186"/>
                <a:ext cx="79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BA09B-A1C6-111D-A499-D3C9D9393463}"/>
                  </a:ext>
                </a:extLst>
              </p:cNvPr>
              <p:cNvSpPr/>
              <p:nvPr/>
            </p:nvSpPr>
            <p:spPr>
              <a:xfrm>
                <a:off x="502454" y="236139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BA09B-A1C6-111D-A499-D3C9D9393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2361396"/>
                <a:ext cx="79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E40F5A-52CF-54D0-28BF-6BCADD531760}"/>
                  </a:ext>
                </a:extLst>
              </p:cNvPr>
              <p:cNvSpPr/>
              <p:nvPr/>
            </p:nvSpPr>
            <p:spPr>
              <a:xfrm>
                <a:off x="502454" y="288360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E40F5A-52CF-54D0-28BF-6BCADD531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2883606"/>
                <a:ext cx="79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2304247-E2C4-E0BA-5CA8-FCDF31F28D37}"/>
                  </a:ext>
                </a:extLst>
              </p:cNvPr>
              <p:cNvSpPr/>
              <p:nvPr/>
            </p:nvSpPr>
            <p:spPr>
              <a:xfrm>
                <a:off x="502454" y="392802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2304247-E2C4-E0BA-5CA8-FCDF31F28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3928026"/>
                <a:ext cx="79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8112FDD-C531-7449-0EA7-71B21B206789}"/>
                  </a:ext>
                </a:extLst>
              </p:cNvPr>
              <p:cNvSpPr/>
              <p:nvPr/>
            </p:nvSpPr>
            <p:spPr>
              <a:xfrm>
                <a:off x="502454" y="445023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8112FDD-C531-7449-0EA7-71B21B206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4450236"/>
                <a:ext cx="79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8A04C4-A7DE-47F8-8FF3-3904827C5DB0}"/>
                  </a:ext>
                </a:extLst>
              </p:cNvPr>
              <p:cNvSpPr/>
              <p:nvPr/>
            </p:nvSpPr>
            <p:spPr>
              <a:xfrm>
                <a:off x="502454" y="497244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8A04C4-A7DE-47F8-8FF3-3904827C5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4972446"/>
                <a:ext cx="79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287F9AF-F134-79D0-A85E-F9D76F79CA7E}"/>
                  </a:ext>
                </a:extLst>
              </p:cNvPr>
              <p:cNvSpPr/>
              <p:nvPr/>
            </p:nvSpPr>
            <p:spPr>
              <a:xfrm>
                <a:off x="502454" y="549465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287F9AF-F134-79D0-A85E-F9D76F79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5494656"/>
                <a:ext cx="79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FFF90B8-42D9-D10F-B9CB-D12B37B90FC9}"/>
                  </a:ext>
                </a:extLst>
              </p:cNvPr>
              <p:cNvSpPr/>
              <p:nvPr/>
            </p:nvSpPr>
            <p:spPr>
              <a:xfrm>
                <a:off x="502454" y="6016866"/>
                <a:ext cx="79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FFF90B8-42D9-D10F-B9CB-D12B37B90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4" y="6016866"/>
                <a:ext cx="79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9D778E-5BB1-B13B-F915-01044003577B}"/>
                  </a:ext>
                </a:extLst>
              </p:cNvPr>
              <p:cNvSpPr/>
              <p:nvPr/>
            </p:nvSpPr>
            <p:spPr>
              <a:xfrm>
                <a:off x="2030646" y="131636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9D778E-5BB1-B13B-F915-010440035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1316366"/>
                <a:ext cx="1080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0058827-0AA2-EFFD-F977-F2666AF664EE}"/>
                  </a:ext>
                </a:extLst>
              </p:cNvPr>
              <p:cNvSpPr/>
              <p:nvPr/>
            </p:nvSpPr>
            <p:spPr>
              <a:xfrm>
                <a:off x="2030646" y="340520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5041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0058827-0AA2-EFFD-F977-F2666AF66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3405206"/>
                <a:ext cx="1080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FF949B-90C3-1396-8A8E-7DD631C9F67A}"/>
                  </a:ext>
                </a:extLst>
              </p:cNvPr>
              <p:cNvSpPr/>
              <p:nvPr/>
            </p:nvSpPr>
            <p:spPr>
              <a:xfrm>
                <a:off x="2030646" y="183857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FF949B-90C3-1396-8A8E-7DD631C9F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1838576"/>
                <a:ext cx="1080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A80BB2-CDC1-99F1-432F-7EEBC81D409F}"/>
                  </a:ext>
                </a:extLst>
              </p:cNvPr>
              <p:cNvSpPr/>
              <p:nvPr/>
            </p:nvSpPr>
            <p:spPr>
              <a:xfrm>
                <a:off x="2030646" y="236078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A80BB2-CDC1-99F1-432F-7EEBC81D4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2360786"/>
                <a:ext cx="10800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A16214-99E7-9011-ACC3-360FFF1DED01}"/>
                  </a:ext>
                </a:extLst>
              </p:cNvPr>
              <p:cNvSpPr/>
              <p:nvPr/>
            </p:nvSpPr>
            <p:spPr>
              <a:xfrm>
                <a:off x="2030646" y="288299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3969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A16214-99E7-9011-ACC3-360FFF1DE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2882996"/>
                <a:ext cx="1080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315F106-5975-32C7-7EAC-B059E5F7CCBA}"/>
                  </a:ext>
                </a:extLst>
              </p:cNvPr>
              <p:cNvSpPr/>
              <p:nvPr/>
            </p:nvSpPr>
            <p:spPr>
              <a:xfrm>
                <a:off x="2030646" y="392741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1521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315F106-5975-32C7-7EAC-B059E5F7C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3927416"/>
                <a:ext cx="10800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BEE65E-BE56-D954-CE39-221C4198235A}"/>
                  </a:ext>
                </a:extLst>
              </p:cNvPr>
              <p:cNvSpPr/>
              <p:nvPr/>
            </p:nvSpPr>
            <p:spPr>
              <a:xfrm>
                <a:off x="2030646" y="444962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CBEE65E-BE56-D954-CE39-221C41982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4449626"/>
                <a:ext cx="10800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FE88E03-0643-7F53-9D68-892C0242F562}"/>
                  </a:ext>
                </a:extLst>
              </p:cNvPr>
              <p:cNvSpPr/>
              <p:nvPr/>
            </p:nvSpPr>
            <p:spPr>
              <a:xfrm>
                <a:off x="2030646" y="497183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FE88E03-0643-7F53-9D68-892C0242F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4971836"/>
                <a:ext cx="1080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279F1F-CB3C-4112-1330-5338035F094D}"/>
                  </a:ext>
                </a:extLst>
              </p:cNvPr>
              <p:cNvSpPr/>
              <p:nvPr/>
            </p:nvSpPr>
            <p:spPr>
              <a:xfrm>
                <a:off x="2030646" y="549404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9216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279F1F-CB3C-4112-1330-5338035F0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5494046"/>
                <a:ext cx="10800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B3BE28-0413-7EC5-2892-FF76E4253C43}"/>
                  </a:ext>
                </a:extLst>
              </p:cNvPr>
              <p:cNvSpPr/>
              <p:nvPr/>
            </p:nvSpPr>
            <p:spPr>
              <a:xfrm>
                <a:off x="2030646" y="601625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B3BE28-0413-7EC5-2892-FF76E4253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46" y="6016256"/>
                <a:ext cx="10800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A821D6D-9498-4319-9555-D6B7835A46D8}"/>
                  </a:ext>
                </a:extLst>
              </p:cNvPr>
              <p:cNvSpPr/>
              <p:nvPr/>
            </p:nvSpPr>
            <p:spPr>
              <a:xfrm>
                <a:off x="3459387" y="800309"/>
                <a:ext cx="2702600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460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A821D6D-9498-4319-9555-D6B7835A4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387" y="800309"/>
                <a:ext cx="2702600" cy="115071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643019-C28C-4EC0-ABE8-6CEAFEE47615}"/>
                  </a:ext>
                </a:extLst>
              </p:cNvPr>
              <p:cNvSpPr/>
              <p:nvPr/>
            </p:nvSpPr>
            <p:spPr>
              <a:xfrm>
                <a:off x="3459387" y="2014927"/>
                <a:ext cx="263661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27660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643019-C28C-4EC0-ABE8-6CEAFEE47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387" y="2014927"/>
                <a:ext cx="2636613" cy="115071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4901B31-D219-40A4-83D0-CF1923F82FB7}"/>
                  </a:ext>
                </a:extLst>
              </p:cNvPr>
              <p:cNvSpPr/>
              <p:nvPr/>
            </p:nvSpPr>
            <p:spPr>
              <a:xfrm>
                <a:off x="10402297" y="3415925"/>
                <a:ext cx="1364724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4901B31-D219-40A4-83D0-CF1923F82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297" y="3415925"/>
                <a:ext cx="136472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54DBA1AE-09C3-40A4-A08A-455CFB5FAE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07461"/>
                  </p:ext>
                </p:extLst>
              </p:nvPr>
            </p:nvGraphicFramePr>
            <p:xfrm>
              <a:off x="6142440" y="776559"/>
              <a:ext cx="3240000" cy="57612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374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B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  <m:sup>
                                    <m:r>
                                      <a:rPr lang="en-US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95059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54DBA1AE-09C3-40A4-A08A-455CFB5FAE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07461"/>
                  </p:ext>
                </p:extLst>
              </p:nvPr>
            </p:nvGraphicFramePr>
            <p:xfrm>
              <a:off x="6142440" y="776559"/>
              <a:ext cx="3240000" cy="57612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20000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62000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3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375" t="-2326" r="-100749" b="-100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00752" t="-2326" r="-1128" b="-10034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776451"/>
                      </a:ext>
                    </a:extLst>
                  </a:tr>
                  <a:tr h="523748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95059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729581-F7E8-4049-A840-56EC8186640B}"/>
                  </a:ext>
                </a:extLst>
              </p:cNvPr>
              <p:cNvSpPr/>
              <p:nvPr/>
            </p:nvSpPr>
            <p:spPr>
              <a:xfrm>
                <a:off x="6544139" y="131636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7729581-F7E8-4049-A840-56EC81866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1316366"/>
                <a:ext cx="720000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892941F-BF3B-4524-97C2-4FB2BDDEC216}"/>
                  </a:ext>
                </a:extLst>
              </p:cNvPr>
              <p:cNvSpPr/>
              <p:nvPr/>
            </p:nvSpPr>
            <p:spPr>
              <a:xfrm>
                <a:off x="6544139" y="34056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892941F-BF3B-4524-97C2-4FB2BDDEC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3405678"/>
                <a:ext cx="720000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AFB0A99-89BF-4C6E-94BE-AB7C872B5D57}"/>
                  </a:ext>
                </a:extLst>
              </p:cNvPr>
              <p:cNvSpPr/>
              <p:nvPr/>
            </p:nvSpPr>
            <p:spPr>
              <a:xfrm>
                <a:off x="6544139" y="183869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AFB0A99-89BF-4C6E-94BE-AB7C872B5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1838694"/>
                <a:ext cx="720000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02741B4-BCC4-493B-BEB5-B153BA01FD55}"/>
                  </a:ext>
                </a:extLst>
              </p:cNvPr>
              <p:cNvSpPr/>
              <p:nvPr/>
            </p:nvSpPr>
            <p:spPr>
              <a:xfrm>
                <a:off x="6544139" y="23610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02741B4-BCC4-493B-BEB5-B153BA01F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2361022"/>
                <a:ext cx="720000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D75058-BA9B-454F-B028-82DC116438CD}"/>
                  </a:ext>
                </a:extLst>
              </p:cNvPr>
              <p:cNvSpPr/>
              <p:nvPr/>
            </p:nvSpPr>
            <p:spPr>
              <a:xfrm>
                <a:off x="6544139" y="288335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D75058-BA9B-454F-B028-82DC11643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2883350"/>
                <a:ext cx="720000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81F2BCC-40FA-4C4F-AA90-BF0E8B709472}"/>
                  </a:ext>
                </a:extLst>
              </p:cNvPr>
              <p:cNvSpPr/>
              <p:nvPr/>
            </p:nvSpPr>
            <p:spPr>
              <a:xfrm>
                <a:off x="6544139" y="392800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81F2BCC-40FA-4C4F-AA90-BF0E8B709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3928006"/>
                <a:ext cx="720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!!10">
                <a:extLst>
                  <a:ext uri="{FF2B5EF4-FFF2-40B4-BE49-F238E27FC236}">
                    <a16:creationId xmlns:a16="http://schemas.microsoft.com/office/drawing/2014/main" id="{9CFBBA3B-FF3D-40EB-9977-D784D0C1A3C5}"/>
                  </a:ext>
                </a:extLst>
              </p:cNvPr>
              <p:cNvSpPr/>
              <p:nvPr/>
            </p:nvSpPr>
            <p:spPr>
              <a:xfrm>
                <a:off x="6544139" y="44503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!!10">
                <a:extLst>
                  <a:ext uri="{FF2B5EF4-FFF2-40B4-BE49-F238E27FC236}">
                    <a16:creationId xmlns:a16="http://schemas.microsoft.com/office/drawing/2014/main" id="{9CFBBA3B-FF3D-40EB-9977-D784D0C1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4450334"/>
                <a:ext cx="720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D8CA21F-2756-4FDE-A13B-40DDFCE07808}"/>
                  </a:ext>
                </a:extLst>
              </p:cNvPr>
              <p:cNvSpPr/>
              <p:nvPr/>
            </p:nvSpPr>
            <p:spPr>
              <a:xfrm>
                <a:off x="6544139" y="49726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D8CA21F-2756-4FDE-A13B-40DDFCE07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4972662"/>
                <a:ext cx="720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5153CE4-0D19-4B52-86C2-D85480C2CF99}"/>
                  </a:ext>
                </a:extLst>
              </p:cNvPr>
              <p:cNvSpPr/>
              <p:nvPr/>
            </p:nvSpPr>
            <p:spPr>
              <a:xfrm>
                <a:off x="6544139" y="549499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5153CE4-0D19-4B52-86C2-D85480C2C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5494990"/>
                <a:ext cx="720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7BB19F9-EA75-4D42-9281-5923D61E7D43}"/>
                  </a:ext>
                </a:extLst>
              </p:cNvPr>
              <p:cNvSpPr/>
              <p:nvPr/>
            </p:nvSpPr>
            <p:spPr>
              <a:xfrm>
                <a:off x="6544139" y="6017319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7BB19F9-EA75-4D42-9281-5923D61E7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139" y="6017319"/>
                <a:ext cx="720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36A3F62-CFEF-4E61-8026-38865CE1B0F1}"/>
                  </a:ext>
                </a:extLst>
              </p:cNvPr>
              <p:cNvSpPr/>
              <p:nvPr/>
            </p:nvSpPr>
            <p:spPr>
              <a:xfrm>
                <a:off x="8041370" y="1316366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36A3F62-CFEF-4E61-8026-38865CE1B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1316366"/>
                <a:ext cx="1080000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B4EA67-30FD-43B4-BBFA-1BCA08B8F625}"/>
                  </a:ext>
                </a:extLst>
              </p:cNvPr>
              <p:cNvSpPr/>
              <p:nvPr/>
            </p:nvSpPr>
            <p:spPr>
              <a:xfrm>
                <a:off x="8041370" y="3403850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4489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B4EA67-30FD-43B4-BBFA-1BCA08B8F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3403850"/>
                <a:ext cx="1080000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34C406-A3C6-4B1C-B7E6-F96491DC940F}"/>
                  </a:ext>
                </a:extLst>
              </p:cNvPr>
              <p:cNvSpPr/>
              <p:nvPr/>
            </p:nvSpPr>
            <p:spPr>
              <a:xfrm>
                <a:off x="8041370" y="1838237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34C406-A3C6-4B1C-B7E6-F96491DC9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1838237"/>
                <a:ext cx="108000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364D5F-9DF0-4020-84ED-067DBE13A849}"/>
                  </a:ext>
                </a:extLst>
              </p:cNvPr>
              <p:cNvSpPr/>
              <p:nvPr/>
            </p:nvSpPr>
            <p:spPr>
              <a:xfrm>
                <a:off x="8041370" y="2360108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2304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364D5F-9DF0-4020-84ED-067DBE13A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2360108"/>
                <a:ext cx="108000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390C8D-7FE4-445F-A88D-79731F5908AF}"/>
                  </a:ext>
                </a:extLst>
              </p:cNvPr>
              <p:cNvSpPr/>
              <p:nvPr/>
            </p:nvSpPr>
            <p:spPr>
              <a:xfrm>
                <a:off x="8041370" y="2881979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2809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390C8D-7FE4-445F-A88D-79731F590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2881979"/>
                <a:ext cx="1080000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F1CA86-5E50-45F3-B6F9-0326126BF798}"/>
                  </a:ext>
                </a:extLst>
              </p:cNvPr>
              <p:cNvSpPr/>
              <p:nvPr/>
            </p:nvSpPr>
            <p:spPr>
              <a:xfrm>
                <a:off x="8041370" y="3925721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F1CA86-5E50-45F3-B6F9-0326126BF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3925721"/>
                <a:ext cx="1080000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8B65CD2-4A69-4C88-8B97-2CDE31B53120}"/>
                  </a:ext>
                </a:extLst>
              </p:cNvPr>
              <p:cNvSpPr/>
              <p:nvPr/>
            </p:nvSpPr>
            <p:spPr>
              <a:xfrm>
                <a:off x="8041370" y="4447592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8B65CD2-4A69-4C88-8B97-2CDE31B53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4447592"/>
                <a:ext cx="1080000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70CB710-E092-4AFD-ACBF-B8E6E7F1BD27}"/>
                  </a:ext>
                </a:extLst>
              </p:cNvPr>
              <p:cNvSpPr/>
              <p:nvPr/>
            </p:nvSpPr>
            <p:spPr>
              <a:xfrm>
                <a:off x="8041370" y="4969463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5184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70CB710-E092-4AFD-ACBF-B8E6E7F1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4969463"/>
                <a:ext cx="1080000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454CD55-7201-422C-9C0F-AEE02049D510}"/>
                  </a:ext>
                </a:extLst>
              </p:cNvPr>
              <p:cNvSpPr/>
              <p:nvPr/>
            </p:nvSpPr>
            <p:spPr>
              <a:xfrm>
                <a:off x="8041370" y="5491334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454CD55-7201-422C-9C0F-AEE02049D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5491334"/>
                <a:ext cx="1080000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DA99DFF-E207-4DC9-B477-B08915F1FB49}"/>
                  </a:ext>
                </a:extLst>
              </p:cNvPr>
              <p:cNvSpPr/>
              <p:nvPr/>
            </p:nvSpPr>
            <p:spPr>
              <a:xfrm>
                <a:off x="8041370" y="6013209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DA99DFF-E207-4DC9-B477-B08915F1F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370" y="6013209"/>
                <a:ext cx="1080000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69CB47-374B-4865-A531-9C7A7C4EDDDC}"/>
                  </a:ext>
                </a:extLst>
              </p:cNvPr>
              <p:cNvSpPr/>
              <p:nvPr/>
            </p:nvSpPr>
            <p:spPr>
              <a:xfrm>
                <a:off x="9660783" y="800309"/>
                <a:ext cx="2702600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69CB47-374B-4865-A531-9C7A7C4ED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783" y="800309"/>
                <a:ext cx="2702600" cy="1150719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C36A484-AAB7-48B9-8D3B-40A599D62FCC}"/>
                  </a:ext>
                </a:extLst>
              </p:cNvPr>
              <p:cNvSpPr/>
              <p:nvPr/>
            </p:nvSpPr>
            <p:spPr>
              <a:xfrm>
                <a:off x="9660783" y="2014927"/>
                <a:ext cx="284775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32308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C36A484-AAB7-48B9-8D3B-40A599D62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783" y="2014927"/>
                <a:ext cx="2847753" cy="1150719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33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55" grpId="0"/>
      <p:bldP spid="56" grpId="0"/>
      <p:bldP spid="58" grpId="0"/>
      <p:bldP spid="54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A855-902A-AC6C-A053-D3FF2B37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FBD0-EB91-53BA-C2FD-A4E544B3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70FBE-1ABA-9845-AE6B-9B72CD83E17B}"/>
                  </a:ext>
                </a:extLst>
              </p:cNvPr>
              <p:cNvSpPr txBox="1"/>
              <p:nvPr/>
            </p:nvSpPr>
            <p:spPr>
              <a:xfrm>
                <a:off x="716709" y="5230667"/>
                <a:ext cx="24457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25.4951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70FBE-1ABA-9845-AE6B-9B72CD83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09" y="5230667"/>
                <a:ext cx="24457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6A07-ADEC-E42B-20BD-CF8B071EDDC2}"/>
                  </a:ext>
                </a:extLst>
              </p:cNvPr>
              <p:cNvSpPr txBox="1"/>
              <p:nvPr/>
            </p:nvSpPr>
            <p:spPr>
              <a:xfrm>
                <a:off x="291510" y="412690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16A07-ADEC-E42B-20BD-CF8B071E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0" y="4126903"/>
                <a:ext cx="5062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466A66-50B3-0CB9-7043-27BF90C8B0E3}"/>
                  </a:ext>
                </a:extLst>
              </p:cNvPr>
              <p:cNvSpPr txBox="1"/>
              <p:nvPr/>
            </p:nvSpPr>
            <p:spPr>
              <a:xfrm>
                <a:off x="315076" y="523066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466A66-50B3-0CB9-7043-27BF90C8B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6" y="5230667"/>
                <a:ext cx="5062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4E481C-AE05-620D-86C5-17B80C4DEB7B}"/>
                  </a:ext>
                </a:extLst>
              </p:cNvPr>
              <p:cNvSpPr txBox="1"/>
              <p:nvPr/>
            </p:nvSpPr>
            <p:spPr>
              <a:xfrm>
                <a:off x="716710" y="3647397"/>
                <a:ext cx="469443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27660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460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4E481C-AE05-620D-86C5-17B80C4DE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10" y="3647397"/>
                <a:ext cx="4694434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2ED1701-767B-4ABC-7155-9429223E7B64}"/>
              </a:ext>
            </a:extLst>
          </p:cNvPr>
          <p:cNvSpPr txBox="1"/>
          <p:nvPr/>
        </p:nvSpPr>
        <p:spPr>
          <a:xfrm>
            <a:off x="114660" y="1737997"/>
            <a:ext cx="1376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8F3CC0-DBAA-4860-8EAE-1E5B7FD0B5D3}"/>
                  </a:ext>
                </a:extLst>
              </p:cNvPr>
              <p:cNvSpPr txBox="1"/>
              <p:nvPr/>
            </p:nvSpPr>
            <p:spPr>
              <a:xfrm>
                <a:off x="716709" y="2171096"/>
                <a:ext cx="4260195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8F3CC0-DBAA-4860-8EAE-1E5B7FD0B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09" y="2171096"/>
                <a:ext cx="4260195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D2CA41B-87C3-4252-A1B8-CE25B37560B7}"/>
                  </a:ext>
                </a:extLst>
              </p:cNvPr>
              <p:cNvSpPr/>
              <p:nvPr/>
            </p:nvSpPr>
            <p:spPr>
              <a:xfrm>
                <a:off x="114660" y="683132"/>
                <a:ext cx="2702600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460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D2CA41B-87C3-4252-A1B8-CE25B3756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" y="683132"/>
                <a:ext cx="2702600" cy="1150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3FC4800-996F-4330-9F33-FB8130E68FD0}"/>
                  </a:ext>
                </a:extLst>
              </p:cNvPr>
              <p:cNvSpPr/>
              <p:nvPr/>
            </p:nvSpPr>
            <p:spPr>
              <a:xfrm>
                <a:off x="2586540" y="683132"/>
                <a:ext cx="263661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27660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3FC4800-996F-4330-9F33-FB8130E68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540" y="683132"/>
                <a:ext cx="2636613" cy="1150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3CC8B34-3B98-47F2-A82E-5943D3986CB2}"/>
                  </a:ext>
                </a:extLst>
              </p:cNvPr>
              <p:cNvSpPr/>
              <p:nvPr/>
            </p:nvSpPr>
            <p:spPr>
              <a:xfrm>
                <a:off x="10827276" y="996881"/>
                <a:ext cx="1364724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3CC8B34-3B98-47F2-A82E-5943D3986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276" y="996881"/>
                <a:ext cx="136472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5DC3693-70BB-4C65-A4A4-3570F6A60CA9}"/>
                  </a:ext>
                </a:extLst>
              </p:cNvPr>
              <p:cNvSpPr/>
              <p:nvPr/>
            </p:nvSpPr>
            <p:spPr>
              <a:xfrm>
                <a:off x="5481626" y="683132"/>
                <a:ext cx="2702600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5DC3693-70BB-4C65-A4A4-3570F6A6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26" y="683132"/>
                <a:ext cx="2702600" cy="1150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73B78B7-6DC8-40DD-A718-711910FC99A2}"/>
                  </a:ext>
                </a:extLst>
              </p:cNvPr>
              <p:cNvSpPr/>
              <p:nvPr/>
            </p:nvSpPr>
            <p:spPr>
              <a:xfrm>
                <a:off x="7849419" y="683132"/>
                <a:ext cx="2847753" cy="1150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32308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73B78B7-6DC8-40DD-A718-711910FC9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419" y="683132"/>
                <a:ext cx="2847753" cy="11507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F66DD59-F480-493F-BA8D-D73A7D09B63A}"/>
                  </a:ext>
                </a:extLst>
              </p:cNvPr>
              <p:cNvSpPr txBox="1"/>
              <p:nvPr/>
            </p:nvSpPr>
            <p:spPr>
              <a:xfrm>
                <a:off x="7215097" y="5230667"/>
                <a:ext cx="24457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25.0958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F66DD59-F480-493F-BA8D-D73A7D09B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97" y="5230667"/>
                <a:ext cx="244578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ABACEC-6445-4959-82EB-8EAA191CD583}"/>
                  </a:ext>
                </a:extLst>
              </p:cNvPr>
              <p:cNvSpPr txBox="1"/>
              <p:nvPr/>
            </p:nvSpPr>
            <p:spPr>
              <a:xfrm>
                <a:off x="6745023" y="412690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ABACEC-6445-4959-82EB-8EAA191C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023" y="4126903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F0DEBD8-EAB6-4CD0-8D07-A969B5F67E53}"/>
                  </a:ext>
                </a:extLst>
              </p:cNvPr>
              <p:cNvSpPr txBox="1"/>
              <p:nvPr/>
            </p:nvSpPr>
            <p:spPr>
              <a:xfrm>
                <a:off x="6768589" y="523066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F0DEBD8-EAB6-4CD0-8D07-A969B5F67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589" y="5230667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7C401E-D1E8-442D-BEDB-985F2A09510B}"/>
                  </a:ext>
                </a:extLst>
              </p:cNvPr>
              <p:cNvSpPr txBox="1"/>
              <p:nvPr/>
            </p:nvSpPr>
            <p:spPr>
              <a:xfrm>
                <a:off x="7215098" y="3647397"/>
                <a:ext cx="469443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3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2308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5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0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7C401E-D1E8-442D-BEDB-985F2A095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98" y="3647397"/>
                <a:ext cx="4694434" cy="13653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156D7AC-29E6-414F-82D9-79F4B44787E6}"/>
                  </a:ext>
                </a:extLst>
              </p:cNvPr>
              <p:cNvSpPr txBox="1"/>
              <p:nvPr/>
            </p:nvSpPr>
            <p:spPr>
              <a:xfrm>
                <a:off x="7215097" y="2171096"/>
                <a:ext cx="4260195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156D7AC-29E6-414F-82D9-79F4B447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097" y="2171096"/>
                <a:ext cx="4260195" cy="13653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2B0F09-06DA-4DF4-969E-B9B2BAFA7217}"/>
              </a:ext>
            </a:extLst>
          </p:cNvPr>
          <p:cNvCxnSpPr>
            <a:cxnSpLocks/>
          </p:cNvCxnSpPr>
          <p:nvPr/>
        </p:nvCxnSpPr>
        <p:spPr>
          <a:xfrm>
            <a:off x="6096000" y="1737997"/>
            <a:ext cx="0" cy="401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39B7E69-B926-4600-BA4E-F704C599365D}"/>
              </a:ext>
            </a:extLst>
          </p:cNvPr>
          <p:cNvSpPr txBox="1"/>
          <p:nvPr/>
        </p:nvSpPr>
        <p:spPr>
          <a:xfrm>
            <a:off x="6318871" y="1737997"/>
            <a:ext cx="11035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0E43C9-1875-4A65-8711-3FE3420826FC}"/>
                  </a:ext>
                </a:extLst>
              </p:cNvPr>
              <p:cNvSpPr txBox="1"/>
              <p:nvPr/>
            </p:nvSpPr>
            <p:spPr>
              <a:xfrm>
                <a:off x="114660" y="5992589"/>
                <a:ext cx="98509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b="1" dirty="0">
                    <a:solidFill>
                      <a:srgbClr val="FF0000"/>
                    </a:solidFill>
                  </a:rPr>
                  <a:t>There is less variability in the performance of the machine </a:t>
                </a:r>
                <a14:m>
                  <m:oMath xmlns:m="http://schemas.openxmlformats.org/officeDocument/2006/math">
                    <m:r>
                      <a:rPr lang="en-GB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0E43C9-1875-4A65-8711-3FE342082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0" y="5992589"/>
                <a:ext cx="9850990" cy="523220"/>
              </a:xfrm>
              <a:prstGeom prst="rect">
                <a:avLst/>
              </a:prstGeom>
              <a:blipFill>
                <a:blip r:embed="rId17"/>
                <a:stretch>
                  <a:fillRect l="-1300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34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3" grpId="0"/>
      <p:bldP spid="57" grpId="0"/>
      <p:bldP spid="63" grpId="0"/>
      <p:bldP spid="64" grpId="0"/>
      <p:bldP spid="65" grpId="0"/>
      <p:bldP spid="66" grpId="0"/>
      <p:bldP spid="67" grpId="0"/>
      <p:bldP spid="69" grpId="0"/>
      <p:bldP spid="7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C3F8A-3654-FB82-4B41-B09C70658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87305F2-2AC5-265D-0DAB-60E202CE7BF2}"/>
              </a:ext>
            </a:extLst>
          </p:cNvPr>
          <p:cNvSpPr txBox="1">
            <a:spLocks/>
          </p:cNvSpPr>
          <p:nvPr/>
        </p:nvSpPr>
        <p:spPr>
          <a:xfrm>
            <a:off x="131176" y="867838"/>
            <a:ext cx="11929645" cy="18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300"/>
              </a:spcAft>
            </a:pPr>
            <a:r>
              <a:rPr lang="en-US" dirty="0"/>
              <a:t>Find mean deviation about the mean, median and mode for the following data: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01A2F-FA66-C1F5-6BCF-9FE593CA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7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E86F0-9E7A-E46A-1102-D71049B16DDF}"/>
              </a:ext>
            </a:extLst>
          </p:cNvPr>
          <p:cNvSpPr txBox="1">
            <a:spLocks/>
          </p:cNvSpPr>
          <p:nvPr/>
        </p:nvSpPr>
        <p:spPr>
          <a:xfrm>
            <a:off x="131176" y="282447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74E9BD-B41B-3373-D030-F4CA1DE77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66696"/>
              </p:ext>
            </p:extLst>
          </p:nvPr>
        </p:nvGraphicFramePr>
        <p:xfrm>
          <a:off x="293352" y="1384857"/>
          <a:ext cx="10216944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824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702824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17349FC-2751-402A-97DA-A9AF45F3A18D}"/>
                  </a:ext>
                </a:extLst>
              </p:cNvPr>
              <p:cNvSpPr/>
              <p:nvPr/>
            </p:nvSpPr>
            <p:spPr>
              <a:xfrm>
                <a:off x="2441566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17349FC-2751-402A-97DA-A9AF45F3A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566" y="1985015"/>
                <a:ext cx="7903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B465E1-3F4E-4E64-881D-37952CE5EAE5}"/>
                  </a:ext>
                </a:extLst>
              </p:cNvPr>
              <p:cNvSpPr/>
              <p:nvPr/>
            </p:nvSpPr>
            <p:spPr>
              <a:xfrm>
                <a:off x="4142211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B465E1-3F4E-4E64-881D-37952CE5E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211" y="1985015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EDFDD2-706E-4C04-892D-D0A1D607131B}"/>
                  </a:ext>
                </a:extLst>
              </p:cNvPr>
              <p:cNvSpPr/>
              <p:nvPr/>
            </p:nvSpPr>
            <p:spPr>
              <a:xfrm>
                <a:off x="5842856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EDFDD2-706E-4C04-892D-D0A1D6071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56" y="1985015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3D4900-083B-4013-8945-5AB12E6E2E29}"/>
                  </a:ext>
                </a:extLst>
              </p:cNvPr>
              <p:cNvSpPr/>
              <p:nvPr/>
            </p:nvSpPr>
            <p:spPr>
              <a:xfrm>
                <a:off x="7543501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3D4900-083B-4013-8945-5AB12E6E2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1" y="1985015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049AD5-DD77-4349-9B34-0B205148BBE0}"/>
                  </a:ext>
                </a:extLst>
              </p:cNvPr>
              <p:cNvSpPr/>
              <p:nvPr/>
            </p:nvSpPr>
            <p:spPr>
              <a:xfrm>
                <a:off x="9244148" y="198501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049AD5-DD77-4349-9B34-0B205148B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48" y="1985015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29CD3FA-6B3C-4627-AB21-9BA269A1139E}"/>
                  </a:ext>
                </a:extLst>
              </p:cNvPr>
              <p:cNvSpPr/>
              <p:nvPr/>
            </p:nvSpPr>
            <p:spPr>
              <a:xfrm>
                <a:off x="2441567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29CD3FA-6B3C-4627-AB21-9BA269A11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567" y="1403372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0CA3F4-E857-44EB-99E3-1DD3232165B5}"/>
                  </a:ext>
                </a:extLst>
              </p:cNvPr>
              <p:cNvSpPr/>
              <p:nvPr/>
            </p:nvSpPr>
            <p:spPr>
              <a:xfrm>
                <a:off x="4142212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0CA3F4-E857-44EB-99E3-1DD32321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212" y="1403372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BE68AC-AD3C-4B1B-BE6C-91ABA084ECAD}"/>
                  </a:ext>
                </a:extLst>
              </p:cNvPr>
              <p:cNvSpPr/>
              <p:nvPr/>
            </p:nvSpPr>
            <p:spPr>
              <a:xfrm>
                <a:off x="5842857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BE68AC-AD3C-4B1B-BE6C-91ABA084E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57" y="1403372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32AF11-8B7A-4B6C-BD2F-B7B7F00AAFCC}"/>
                  </a:ext>
                </a:extLst>
              </p:cNvPr>
              <p:cNvSpPr/>
              <p:nvPr/>
            </p:nvSpPr>
            <p:spPr>
              <a:xfrm>
                <a:off x="7543502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132AF11-8B7A-4B6C-BD2F-B7B7F00A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2" y="1403372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86ECED-39D6-4977-8C59-262A25BC4C25}"/>
                  </a:ext>
                </a:extLst>
              </p:cNvPr>
              <p:cNvSpPr/>
              <p:nvPr/>
            </p:nvSpPr>
            <p:spPr>
              <a:xfrm>
                <a:off x="9244148" y="140337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86ECED-39D6-4977-8C59-262A25BC4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48" y="1403372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4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86985-C73D-90BD-0FFB-3FC113FF1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1DAA19C-DE05-4329-9218-F3391A6FBF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6421406"/>
                  </p:ext>
                </p:extLst>
              </p:nvPr>
            </p:nvGraphicFramePr>
            <p:xfrm>
              <a:off x="5425440" y="855240"/>
              <a:ext cx="4526280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1391981047"/>
                        </a:ext>
                      </a:extLst>
                    </a:gridCol>
                    <a:gridCol w="3078480">
                      <a:extLst>
                        <a:ext uri="{9D8B030D-6E8A-4147-A177-3AD203B41FA5}">
                          <a16:colId xmlns:a16="http://schemas.microsoft.com/office/drawing/2014/main" val="1291747413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IN" sz="2800" i="1" dirty="0" smtClean="0">
                                            <a:solidFill>
                                              <a:srgbClr val="002060"/>
                                            </a:solidFill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</m:ba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IN" sz="2800" i="1" dirty="0" smtClean="0">
                                            <a:solidFill>
                                              <a:srgbClr val="002060"/>
                                            </a:solidFill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dirty="0">
                                            <a:solidFill>
                                              <a:srgbClr val="002060"/>
                                            </a:solidFill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</m:ba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36309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560446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690576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158263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39631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3925215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335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1DAA19C-DE05-4329-9218-F3391A6FBF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6421406"/>
                  </p:ext>
                </p:extLst>
              </p:nvPr>
            </p:nvGraphicFramePr>
            <p:xfrm>
              <a:off x="5425440" y="855240"/>
              <a:ext cx="4526280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1391981047"/>
                        </a:ext>
                      </a:extLst>
                    </a:gridCol>
                    <a:gridCol w="3078480">
                      <a:extLst>
                        <a:ext uri="{9D8B030D-6E8A-4147-A177-3AD203B41FA5}">
                          <a16:colId xmlns:a16="http://schemas.microsoft.com/office/drawing/2014/main" val="1291747413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0" t="-2326" r="-213445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525" t="-2326" r="-594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36309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560446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690576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158263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39631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3925215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3359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38BD59F-7789-80A6-04CC-7D97A3EBC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7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2D161F-039C-0BBB-0885-F407139F5A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4545487"/>
                  </p:ext>
                </p:extLst>
              </p:nvPr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2D161F-039C-0BBB-0885-F407139F5A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4545487"/>
                  </p:ext>
                </p:extLst>
              </p:nvPr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2" t="-2326" r="-212752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8243" t="-2326" r="-1278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3B4BC1A-E593-2EA3-C376-8AB834A75A8D}"/>
                  </a:ext>
                </a:extLst>
              </p:cNvPr>
              <p:cNvSpPr/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3B4BC1A-E593-2EA3-C376-8AB834A75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46FDEC-6086-58F5-B851-918CDA5F6F7D}"/>
                  </a:ext>
                </a:extLst>
              </p:cNvPr>
              <p:cNvSpPr/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646FDEC-6086-58F5-B851-918CDA5F6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D9C3E0-4DEA-794D-4975-61B353E90189}"/>
                  </a:ext>
                </a:extLst>
              </p:cNvPr>
              <p:cNvSpPr/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D9C3E0-4DEA-794D-4975-61B353E90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C9B4AE1-AEA1-2D47-D5A3-B7D8E95F5716}"/>
                  </a:ext>
                </a:extLst>
              </p:cNvPr>
              <p:cNvSpPr/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C9B4AE1-AEA1-2D47-D5A3-B7D8E95F5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D16DD19-6659-9FF4-AF5E-6047D670628B}"/>
                  </a:ext>
                </a:extLst>
              </p:cNvPr>
              <p:cNvSpPr/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D16DD19-6659-9FF4-AF5E-6047D6706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246F01-1902-C78D-C910-A5C91B03C1B1}"/>
                  </a:ext>
                </a:extLst>
              </p:cNvPr>
              <p:cNvSpPr/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246F01-1902-C78D-C910-A5C91B03C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63C9A0-816C-2CA2-6FF2-3591D07A891A}"/>
                  </a:ext>
                </a:extLst>
              </p:cNvPr>
              <p:cNvSpPr/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63C9A0-816C-2CA2-6FF2-3591D07A8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A461B0-D9AE-2510-23A9-2AF0A7113C7E}"/>
                  </a:ext>
                </a:extLst>
              </p:cNvPr>
              <p:cNvSpPr/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6A461B0-D9AE-2510-23A9-2AF0A7113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A99C46-81FB-B964-D5CA-E2E8E4811BFA}"/>
                  </a:ext>
                </a:extLst>
              </p:cNvPr>
              <p:cNvSpPr/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A99C46-81FB-B964-D5CA-E2E8E4811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10D578-1F40-7DCB-32A9-06F2E2D9DD45}"/>
                  </a:ext>
                </a:extLst>
              </p:cNvPr>
              <p:cNvSpPr/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10D578-1F40-7DCB-32A9-06F2E2D9D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44ADA5-1507-7319-E898-C3196F125033}"/>
                  </a:ext>
                </a:extLst>
              </p:cNvPr>
              <p:cNvSpPr/>
              <p:nvPr/>
            </p:nvSpPr>
            <p:spPr>
              <a:xfrm>
                <a:off x="3826732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44ADA5-1507-7319-E898-C3196F125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1427295"/>
                <a:ext cx="79030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00958D-08AE-CF2B-6805-8B5A6097C3A7}"/>
                  </a:ext>
                </a:extLst>
              </p:cNvPr>
              <p:cNvSpPr/>
              <p:nvPr/>
            </p:nvSpPr>
            <p:spPr>
              <a:xfrm>
                <a:off x="3826732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00958D-08AE-CF2B-6805-8B5A6097C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1995678"/>
                <a:ext cx="79030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867FAF-8823-E1C4-C719-69387166B6BE}"/>
                  </a:ext>
                </a:extLst>
              </p:cNvPr>
              <p:cNvSpPr/>
              <p:nvPr/>
            </p:nvSpPr>
            <p:spPr>
              <a:xfrm>
                <a:off x="3826732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867FAF-8823-E1C4-C719-69387166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2564061"/>
                <a:ext cx="79030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02ADA9-BD42-CC1E-7042-74133E0757D4}"/>
                  </a:ext>
                </a:extLst>
              </p:cNvPr>
              <p:cNvSpPr/>
              <p:nvPr/>
            </p:nvSpPr>
            <p:spPr>
              <a:xfrm>
                <a:off x="3826732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02ADA9-BD42-CC1E-7042-74133E075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3132444"/>
                <a:ext cx="79030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359140-BC0E-E779-6892-8888C6E9F08D}"/>
                  </a:ext>
                </a:extLst>
              </p:cNvPr>
              <p:cNvSpPr/>
              <p:nvPr/>
            </p:nvSpPr>
            <p:spPr>
              <a:xfrm>
                <a:off x="3826732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359140-BC0E-E779-6892-8888C6E9F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732" y="3700829"/>
                <a:ext cx="79030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360B7F-9BEB-87A3-0062-97497D86C790}"/>
                  </a:ext>
                </a:extLst>
              </p:cNvPr>
              <p:cNvSpPr/>
              <p:nvPr/>
            </p:nvSpPr>
            <p:spPr>
              <a:xfrm>
                <a:off x="575496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360B7F-9BEB-87A3-0062-97497D86C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1427295"/>
                <a:ext cx="7903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98248AF-28A3-4109-79D5-45C6ED8C43A0}"/>
                  </a:ext>
                </a:extLst>
              </p:cNvPr>
              <p:cNvSpPr/>
              <p:nvPr/>
            </p:nvSpPr>
            <p:spPr>
              <a:xfrm>
                <a:off x="575496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98248AF-28A3-4109-79D5-45C6ED8C4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1995678"/>
                <a:ext cx="79030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49F3B7-7036-BBB4-4C19-81EFCC23DC3D}"/>
                  </a:ext>
                </a:extLst>
              </p:cNvPr>
              <p:cNvSpPr/>
              <p:nvPr/>
            </p:nvSpPr>
            <p:spPr>
              <a:xfrm>
                <a:off x="575496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49F3B7-7036-BBB4-4C19-81EFCC23D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2564061"/>
                <a:ext cx="79030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F71B577-871D-7836-E7A2-51D97B65600C}"/>
                  </a:ext>
                </a:extLst>
              </p:cNvPr>
              <p:cNvSpPr/>
              <p:nvPr/>
            </p:nvSpPr>
            <p:spPr>
              <a:xfrm>
                <a:off x="575496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F71B577-871D-7836-E7A2-51D97B656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3132444"/>
                <a:ext cx="79030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557AE1-EB61-EB05-D895-E3FF3E0013DB}"/>
                  </a:ext>
                </a:extLst>
              </p:cNvPr>
              <p:cNvSpPr/>
              <p:nvPr/>
            </p:nvSpPr>
            <p:spPr>
              <a:xfrm>
                <a:off x="575496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557AE1-EB61-EB05-D895-E3FF3E00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961" y="3700829"/>
                <a:ext cx="79030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A250B18-1204-569B-3CAD-ED59492BC257}"/>
                  </a:ext>
                </a:extLst>
              </p:cNvPr>
              <p:cNvSpPr/>
              <p:nvPr/>
            </p:nvSpPr>
            <p:spPr>
              <a:xfrm>
                <a:off x="7959830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A250B18-1204-569B-3CAD-ED59492BC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1427295"/>
                <a:ext cx="79030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65E7209-D25D-E88B-6A79-B3766734FA80}"/>
                  </a:ext>
                </a:extLst>
              </p:cNvPr>
              <p:cNvSpPr/>
              <p:nvPr/>
            </p:nvSpPr>
            <p:spPr>
              <a:xfrm>
                <a:off x="7959830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65E7209-D25D-E88B-6A79-B3766734F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1995678"/>
                <a:ext cx="79030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3D49C6B-03C7-4E7F-7503-E4C5B663FF55}"/>
                  </a:ext>
                </a:extLst>
              </p:cNvPr>
              <p:cNvSpPr/>
              <p:nvPr/>
            </p:nvSpPr>
            <p:spPr>
              <a:xfrm>
                <a:off x="7959830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3D49C6B-03C7-4E7F-7503-E4C5B663F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2564061"/>
                <a:ext cx="79030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630F01-C363-AB32-5B3C-AF412726FE60}"/>
                  </a:ext>
                </a:extLst>
              </p:cNvPr>
              <p:cNvSpPr/>
              <p:nvPr/>
            </p:nvSpPr>
            <p:spPr>
              <a:xfrm>
                <a:off x="7959830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A630F01-C363-AB32-5B3C-AF412726F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3132444"/>
                <a:ext cx="79030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BB17E80-B1FF-B864-5F12-53CED03C0C5A}"/>
                  </a:ext>
                </a:extLst>
              </p:cNvPr>
              <p:cNvSpPr/>
              <p:nvPr/>
            </p:nvSpPr>
            <p:spPr>
              <a:xfrm>
                <a:off x="7959830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BB17E80-B1FF-B864-5F12-53CED03C0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30" y="3700829"/>
                <a:ext cx="79030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5BAE01-FCF4-AE94-C205-86A3F8781506}"/>
                  </a:ext>
                </a:extLst>
              </p:cNvPr>
              <p:cNvSpPr/>
              <p:nvPr/>
            </p:nvSpPr>
            <p:spPr>
              <a:xfrm>
                <a:off x="3083659" y="4316233"/>
                <a:ext cx="2377807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5BAE01-FCF4-AE94-C205-86A3F8781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59" y="4316233"/>
                <a:ext cx="2377807" cy="113569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2923593-6219-61CB-9BC2-FDD2AAF8ED58}"/>
                  </a:ext>
                </a:extLst>
              </p:cNvPr>
              <p:cNvSpPr/>
              <p:nvPr/>
            </p:nvSpPr>
            <p:spPr>
              <a:xfrm>
                <a:off x="6873647" y="4353327"/>
                <a:ext cx="3370431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ar>
                                <m:barPr>
                                  <m:pos m:val="top"/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</m:e>
                              </m:ba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2923593-6219-61CB-9BC2-FDD2AAF8E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647" y="4353327"/>
                <a:ext cx="3370431" cy="113569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819C6D6-5356-96D3-FE62-B4B744D1B8A8}"/>
                  </a:ext>
                </a:extLst>
              </p:cNvPr>
              <p:cNvSpPr/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819C6D6-5356-96D3-FE62-B4B744D1B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BF8AA8-89FD-500B-13D5-ABD88DE66875}"/>
                  </a:ext>
                </a:extLst>
              </p:cNvPr>
              <p:cNvSpPr txBox="1"/>
              <p:nvPr/>
            </p:nvSpPr>
            <p:spPr>
              <a:xfrm>
                <a:off x="10394455" y="3147686"/>
                <a:ext cx="20794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BF8AA8-89FD-500B-13D5-ABD88DE66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455" y="3147686"/>
                <a:ext cx="2079461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34654A-99AE-C1F4-E157-88A4270EB9BD}"/>
                  </a:ext>
                </a:extLst>
              </p:cNvPr>
              <p:cNvSpPr txBox="1"/>
              <p:nvPr/>
            </p:nvSpPr>
            <p:spPr>
              <a:xfrm>
                <a:off x="9951720" y="226945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34654A-99AE-C1F4-E157-88A4270E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720" y="2269453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FC5BA6-0B3E-D234-9A07-6DB4683AF8EF}"/>
                  </a:ext>
                </a:extLst>
              </p:cNvPr>
              <p:cNvSpPr txBox="1"/>
              <p:nvPr/>
            </p:nvSpPr>
            <p:spPr>
              <a:xfrm>
                <a:off x="10002948" y="313291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3FC5BA6-0B3E-D234-9A07-6DB4683AF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948" y="3132916"/>
                <a:ext cx="5062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2724460-3479-AE4B-EED8-0A6F07E22D51}"/>
                  </a:ext>
                </a:extLst>
              </p:cNvPr>
              <p:cNvSpPr txBox="1"/>
              <p:nvPr/>
            </p:nvSpPr>
            <p:spPr>
              <a:xfrm>
                <a:off x="10394455" y="2033770"/>
                <a:ext cx="1456469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350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2724460-3479-AE4B-EED8-0A6F07E2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455" y="2033770"/>
                <a:ext cx="1456469" cy="90794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E2975F4-4314-E82C-AF68-E5C21EDBF251}"/>
                  </a:ext>
                </a:extLst>
              </p:cNvPr>
              <p:cNvSpPr txBox="1"/>
              <p:nvPr/>
            </p:nvSpPr>
            <p:spPr>
              <a:xfrm>
                <a:off x="10394455" y="908514"/>
                <a:ext cx="1898356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E2975F4-4314-E82C-AF68-E5C21EDB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455" y="908514"/>
                <a:ext cx="1898356" cy="99597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55ED19-0B78-2638-C19F-8F10B8AE42ED}"/>
                  </a:ext>
                </a:extLst>
              </p:cNvPr>
              <p:cNvSpPr txBox="1"/>
              <p:nvPr/>
            </p:nvSpPr>
            <p:spPr>
              <a:xfrm>
                <a:off x="234996" y="5450567"/>
                <a:ext cx="3626145" cy="1005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MD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IN" sz="2800" i="1" dirty="0">
                                          <a:solidFill>
                                            <a:srgbClr val="002060"/>
                                          </a:solidFill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</m:ba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55ED19-0B78-2638-C19F-8F10B8AE4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6" y="5450567"/>
                <a:ext cx="3626145" cy="100501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5F6D20-5DE1-7BBF-1C4E-65A988749A58}"/>
                  </a:ext>
                </a:extLst>
              </p:cNvPr>
              <p:cNvSpPr txBox="1"/>
              <p:nvPr/>
            </p:nvSpPr>
            <p:spPr>
              <a:xfrm>
                <a:off x="4683504" y="5748199"/>
                <a:ext cx="13371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6.32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05F6D20-5DE1-7BBF-1C4E-65A988749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04" y="5748199"/>
                <a:ext cx="1337171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93486C-4451-4B46-8EC5-BC0A6BCB4B04}"/>
                  </a:ext>
                </a:extLst>
              </p:cNvPr>
              <p:cNvSpPr txBox="1"/>
              <p:nvPr/>
            </p:nvSpPr>
            <p:spPr>
              <a:xfrm>
                <a:off x="3523158" y="5514475"/>
                <a:ext cx="1337170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158 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93486C-4451-4B46-8EC5-BC0A6BCB4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158" y="5514475"/>
                <a:ext cx="1337170" cy="91057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B27BF1-D202-481F-818E-4D8270AE6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71024"/>
                  </p:ext>
                </p:extLst>
              </p:nvPr>
            </p:nvGraphicFramePr>
            <p:xfrm>
              <a:off x="3043451" y="852911"/>
              <a:ext cx="2377440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77440">
                      <a:extLst>
                        <a:ext uri="{9D8B030D-6E8A-4147-A177-3AD203B41FA5}">
                          <a16:colId xmlns:a16="http://schemas.microsoft.com/office/drawing/2014/main" val="692738498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82724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00464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7468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184749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8990042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33534813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4932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B27BF1-D202-481F-818E-4D8270AE6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71024"/>
                  </p:ext>
                </p:extLst>
              </p:nvPr>
            </p:nvGraphicFramePr>
            <p:xfrm>
              <a:off x="3043451" y="852911"/>
              <a:ext cx="2377440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77440">
                      <a:extLst>
                        <a:ext uri="{9D8B030D-6E8A-4147-A177-3AD203B41FA5}">
                          <a16:colId xmlns:a16="http://schemas.microsoft.com/office/drawing/2014/main" val="692738498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1"/>
                          <a:stretch>
                            <a:fillRect l="-512" t="-1163" r="-767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82724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004640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7468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184749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8990042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33534813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4932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347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3" grpId="0"/>
      <p:bldP spid="31" grpId="0"/>
      <p:bldP spid="32" grpId="0"/>
      <p:bldP spid="35" grpId="0"/>
      <p:bldP spid="47" grpId="0"/>
      <p:bldP spid="49" grpId="0"/>
      <p:bldP spid="50" grpId="0"/>
      <p:bldP spid="51" grpId="0"/>
      <p:bldP spid="53" grpId="0"/>
      <p:bldP spid="5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7D74B-826A-F2E2-95D6-2A0237ED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D8DE18C2-4E11-4B9D-B86C-6526E8E7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516390"/>
                  </p:ext>
                </p:extLst>
              </p:nvPr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D8DE18C2-4E11-4B9D-B86C-6526E8E72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516390"/>
                  </p:ext>
                </p:extLst>
              </p:nvPr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42" t="-2326" r="-212752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243" t="-2326" r="-1278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9E9F0E5-F76D-E585-1405-CD6B0238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7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1B1B0C-875A-48C9-A2A6-7AAC7D9A109D}"/>
                  </a:ext>
                </a:extLst>
              </p:cNvPr>
              <p:cNvSpPr/>
              <p:nvPr/>
            </p:nvSpPr>
            <p:spPr>
              <a:xfrm>
                <a:off x="3282057" y="1424177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11B1B0C-875A-48C9-A2A6-7AAC7D9A1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1424177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91FDC1-B7E7-4B43-F1D0-7D57AA47ECFB}"/>
                  </a:ext>
                </a:extLst>
              </p:cNvPr>
              <p:cNvSpPr/>
              <p:nvPr/>
            </p:nvSpPr>
            <p:spPr>
              <a:xfrm>
                <a:off x="3282057" y="199421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91FDC1-B7E7-4B43-F1D0-7D57AA47E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1994211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284B3EA-5412-3329-95AC-D2812C3507A6}"/>
                  </a:ext>
                </a:extLst>
              </p:cNvPr>
              <p:cNvSpPr/>
              <p:nvPr/>
            </p:nvSpPr>
            <p:spPr>
              <a:xfrm>
                <a:off x="3282057" y="256424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284B3EA-5412-3329-95AC-D2812C350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2564245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D90C8FC-0F1A-1432-5643-1C08E0354326}"/>
                  </a:ext>
                </a:extLst>
              </p:cNvPr>
              <p:cNvSpPr/>
              <p:nvPr/>
            </p:nvSpPr>
            <p:spPr>
              <a:xfrm>
                <a:off x="3282057" y="313427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D90C8FC-0F1A-1432-5643-1C08E0354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3134279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A211141-CF1F-8C8E-25DF-47F9A1E33592}"/>
                  </a:ext>
                </a:extLst>
              </p:cNvPr>
              <p:cNvSpPr/>
              <p:nvPr/>
            </p:nvSpPr>
            <p:spPr>
              <a:xfrm>
                <a:off x="3282057" y="3704313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A211141-CF1F-8C8E-25DF-47F9A1E33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057" y="3704313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828A4A-6939-4F7A-992A-9D746E0A8432}"/>
                  </a:ext>
                </a:extLst>
              </p:cNvPr>
              <p:cNvSpPr/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828A4A-6939-4F7A-992A-9D746E0A8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5C7400-7B7D-4F3B-B085-B747839D1328}"/>
                  </a:ext>
                </a:extLst>
              </p:cNvPr>
              <p:cNvSpPr/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5C7400-7B7D-4F3B-B085-B747839D1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B805EB-B1DF-4089-8039-785F718005D6}"/>
                  </a:ext>
                </a:extLst>
              </p:cNvPr>
              <p:cNvSpPr/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B805EB-B1DF-4089-8039-785F71800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4E01ACE-2135-4D08-8B04-FCCCA9CB5110}"/>
                  </a:ext>
                </a:extLst>
              </p:cNvPr>
              <p:cNvSpPr/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4E01ACE-2135-4D08-8B04-FCCCA9CB5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3EBF85-28C0-4BC8-B2AD-4620188DFD33}"/>
                  </a:ext>
                </a:extLst>
              </p:cNvPr>
              <p:cNvSpPr/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3EBF85-28C0-4BC8-B2AD-4620188DF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E0420-0141-417F-9A3C-58A7BE0F81E9}"/>
                  </a:ext>
                </a:extLst>
              </p:cNvPr>
              <p:cNvSpPr/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E0420-0141-417F-9A3C-58A7BE0F8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6B5AB0-675E-4EF0-874C-EF73C58ECE67}"/>
                  </a:ext>
                </a:extLst>
              </p:cNvPr>
              <p:cNvSpPr/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6B5AB0-675E-4EF0-874C-EF73C58E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1A46F46-18C6-4DD4-9B80-BCC3484F16D3}"/>
                  </a:ext>
                </a:extLst>
              </p:cNvPr>
              <p:cNvSpPr/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1A46F46-18C6-4DD4-9B80-BCC3484F1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E914C7A-12DD-451B-98A7-13BBFCBC786B}"/>
                  </a:ext>
                </a:extLst>
              </p:cNvPr>
              <p:cNvSpPr/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E914C7A-12DD-451B-98A7-13BBFCBC7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A33B213-6D14-4401-84EE-82F2BD5B391C}"/>
                  </a:ext>
                </a:extLst>
              </p:cNvPr>
              <p:cNvSpPr/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A33B213-6D14-4401-84EE-82F2BD5B3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30863B6-1C98-4CC8-8F89-0813BD4A5CA5}"/>
                  </a:ext>
                </a:extLst>
              </p:cNvPr>
              <p:cNvSpPr/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30863B6-1C98-4CC8-8F89-0813BD4A5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13FA0C7-572E-453C-89FD-6775C4E7F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17678"/>
                  </p:ext>
                </p:extLst>
              </p:nvPr>
            </p:nvGraphicFramePr>
            <p:xfrm>
              <a:off x="3048000" y="853949"/>
              <a:ext cx="1199535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9535">
                      <a:extLst>
                        <a:ext uri="{9D8B030D-6E8A-4147-A177-3AD203B41FA5}">
                          <a16:colId xmlns:a16="http://schemas.microsoft.com/office/drawing/2014/main" val="249788515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0505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00557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893873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095291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213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56303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8303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13FA0C7-572E-453C-89FD-6775C4E7F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17678"/>
                  </p:ext>
                </p:extLst>
              </p:nvPr>
            </p:nvGraphicFramePr>
            <p:xfrm>
              <a:off x="3048000" y="853949"/>
              <a:ext cx="1199535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9535">
                      <a:extLst>
                        <a:ext uri="{9D8B030D-6E8A-4147-A177-3AD203B41FA5}">
                          <a16:colId xmlns:a16="http://schemas.microsoft.com/office/drawing/2014/main" val="249788515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1015" t="-2326" r="-1523" b="-75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70505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900557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893873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095291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542130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256303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8303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E78AC3-2444-4520-8A09-95F6A86DBD8D}"/>
                  </a:ext>
                </a:extLst>
              </p:cNvPr>
              <p:cNvSpPr txBox="1"/>
              <p:nvPr/>
            </p:nvSpPr>
            <p:spPr>
              <a:xfrm>
                <a:off x="5906025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E78AC3-2444-4520-8A09-95F6A86DB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025" y="914595"/>
                <a:ext cx="149073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19C7BF-552B-486C-9D9C-4AC3E8991214}"/>
                  </a:ext>
                </a:extLst>
              </p:cNvPr>
              <p:cNvSpPr txBox="1"/>
              <p:nvPr/>
            </p:nvSpPr>
            <p:spPr>
              <a:xfrm>
                <a:off x="5499974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419C7BF-552B-486C-9D9C-4AC3E899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4" y="1584567"/>
                <a:ext cx="4748312" cy="116602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76C0B9-82AA-4D2A-BB1E-065578839F43}"/>
                  </a:ext>
                </a:extLst>
              </p:cNvPr>
              <p:cNvSpPr txBox="1"/>
              <p:nvPr/>
            </p:nvSpPr>
            <p:spPr>
              <a:xfrm>
                <a:off x="5499974" y="3072391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76C0B9-82AA-4D2A-BB1E-06557883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4" y="3072391"/>
                <a:ext cx="4748312" cy="116602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FD76F17-7A1F-4D42-9E1D-5E850E0D4FE5}"/>
                  </a:ext>
                </a:extLst>
              </p:cNvPr>
              <p:cNvSpPr txBox="1"/>
              <p:nvPr/>
            </p:nvSpPr>
            <p:spPr>
              <a:xfrm>
                <a:off x="5499974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FD76F17-7A1F-4D42-9E1D-5E850E0D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4" y="4691309"/>
                <a:ext cx="4076383" cy="5423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B2FE8F5-7A6E-402C-8580-91EC3874B254}"/>
                  </a:ext>
                </a:extLst>
              </p:cNvPr>
              <p:cNvSpPr txBox="1"/>
              <p:nvPr/>
            </p:nvSpPr>
            <p:spPr>
              <a:xfrm>
                <a:off x="5499974" y="5521489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B2FE8F5-7A6E-402C-8580-91EC3874B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4" y="5521489"/>
                <a:ext cx="1439047" cy="54239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7663CCB-77F9-4F6A-8C25-30496F46C855}"/>
                  </a:ext>
                </a:extLst>
              </p:cNvPr>
              <p:cNvSpPr txBox="1"/>
              <p:nvPr/>
            </p:nvSpPr>
            <p:spPr>
              <a:xfrm>
                <a:off x="4960823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7663CCB-77F9-4F6A-8C25-30496F46C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23" y="1932444"/>
                <a:ext cx="50623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257BB9C-4633-4587-9434-F20B5E847ED6}"/>
                  </a:ext>
                </a:extLst>
              </p:cNvPr>
              <p:cNvSpPr txBox="1"/>
              <p:nvPr/>
            </p:nvSpPr>
            <p:spPr>
              <a:xfrm>
                <a:off x="4960823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257BB9C-4633-4587-9434-F20B5E847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823" y="3463172"/>
                <a:ext cx="50623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2DEB7D3-4785-4C96-8614-8B590ED0BB5C}"/>
                  </a:ext>
                </a:extLst>
              </p:cNvPr>
              <p:cNvSpPr txBox="1"/>
              <p:nvPr/>
            </p:nvSpPr>
            <p:spPr>
              <a:xfrm>
                <a:off x="5006831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2DEB7D3-4785-4C96-8614-8B590ED0B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31" y="4713006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A4FD5CA-81C8-4951-81B6-8CE115F281D5}"/>
                  </a:ext>
                </a:extLst>
              </p:cNvPr>
              <p:cNvSpPr txBox="1"/>
              <p:nvPr/>
            </p:nvSpPr>
            <p:spPr>
              <a:xfrm>
                <a:off x="5006830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A4FD5CA-81C8-4951-81B6-8CE115F28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30" y="5514429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695A086F-FD0E-41F8-8184-7CB577DF8FEE}"/>
              </a:ext>
            </a:extLst>
          </p:cNvPr>
          <p:cNvSpPr txBox="1"/>
          <p:nvPr/>
        </p:nvSpPr>
        <p:spPr>
          <a:xfrm>
            <a:off x="7142726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(odd)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79B16A1-9B16-4697-A347-7CD1FE87C463}"/>
              </a:ext>
            </a:extLst>
          </p:cNvPr>
          <p:cNvSpPr txBox="1"/>
          <p:nvPr/>
        </p:nvSpPr>
        <p:spPr>
          <a:xfrm>
            <a:off x="5006830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84E5D44F-4F9C-47F9-8DAC-83B94FE24DBF}"/>
              </a:ext>
            </a:extLst>
          </p:cNvPr>
          <p:cNvSpPr/>
          <p:nvPr/>
        </p:nvSpPr>
        <p:spPr>
          <a:xfrm>
            <a:off x="3364419" y="2575004"/>
            <a:ext cx="625577" cy="474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2AE01EA-995B-49F1-B9E0-AC8F3F8E8A91}"/>
              </a:ext>
            </a:extLst>
          </p:cNvPr>
          <p:cNvSpPr/>
          <p:nvPr/>
        </p:nvSpPr>
        <p:spPr>
          <a:xfrm>
            <a:off x="369870" y="2575004"/>
            <a:ext cx="625577" cy="474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416271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87" grpId="0"/>
      <p:bldP spid="88" grpId="0"/>
      <p:bldP spid="89" grpId="0"/>
      <p:bldP spid="90" grpId="0"/>
      <p:bldP spid="91" grpId="0"/>
      <p:bldP spid="93" grpId="0"/>
      <p:bldP spid="94" grpId="0"/>
      <p:bldP spid="95" grpId="0"/>
      <p:bldP spid="96" grpId="0"/>
      <p:bldP spid="97" grpId="0"/>
      <p:bldP spid="98" grpId="0"/>
      <p:bldP spid="99" grpId="0" animBg="1"/>
      <p:bldP spid="10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7D74B-826A-F2E2-95D6-2A0237ED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D8DE18C2-4E11-4B9D-B86C-6526E8E72F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D8DE18C2-4E11-4B9D-B86C-6526E8E72F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42" t="-2326" r="-212752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243" t="-2326" r="-1278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9E9F0E5-F76D-E585-1405-CD6B0238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7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5C7E8F-655C-7058-7D4D-D094E2E23061}"/>
                  </a:ext>
                </a:extLst>
              </p:cNvPr>
              <p:cNvSpPr/>
              <p:nvPr/>
            </p:nvSpPr>
            <p:spPr>
              <a:xfrm>
                <a:off x="3437062" y="1424177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A5C7E8F-655C-7058-7D4D-D094E2E23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1424177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3222641-8393-6171-A572-C6EC02EE538E}"/>
                  </a:ext>
                </a:extLst>
              </p:cNvPr>
              <p:cNvSpPr/>
              <p:nvPr/>
            </p:nvSpPr>
            <p:spPr>
              <a:xfrm>
                <a:off x="3437062" y="199334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3222641-8393-6171-A572-C6EC02EE5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1993340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4D5AC58-45D0-85F3-1606-9B161682EF1D}"/>
                  </a:ext>
                </a:extLst>
              </p:cNvPr>
              <p:cNvSpPr/>
              <p:nvPr/>
            </p:nvSpPr>
            <p:spPr>
              <a:xfrm>
                <a:off x="3437062" y="2562503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4D5AC58-45D0-85F3-1606-9B161682E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2562503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83ACD54-9455-7A60-F191-1816AA4581BA}"/>
                  </a:ext>
                </a:extLst>
              </p:cNvPr>
              <p:cNvSpPr/>
              <p:nvPr/>
            </p:nvSpPr>
            <p:spPr>
              <a:xfrm>
                <a:off x="3437062" y="3131666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83ACD54-9455-7A60-F191-1816AA458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3131666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84BE34-3107-877B-FD90-2A01FD326AF3}"/>
                  </a:ext>
                </a:extLst>
              </p:cNvPr>
              <p:cNvSpPr/>
              <p:nvPr/>
            </p:nvSpPr>
            <p:spPr>
              <a:xfrm>
                <a:off x="3437062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84BE34-3107-877B-FD90-2A01FD326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62" y="3700829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8D3DDE9-CEC9-3C93-9B82-A7BAA74B1EDC}"/>
                  </a:ext>
                </a:extLst>
              </p:cNvPr>
              <p:cNvSpPr/>
              <p:nvPr/>
            </p:nvSpPr>
            <p:spPr>
              <a:xfrm>
                <a:off x="5866749" y="142265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8D3DDE9-CEC9-3C93-9B82-A7BAA74B1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1422654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BA14186-7440-173E-8E9C-9C4F6A86122D}"/>
                  </a:ext>
                </a:extLst>
              </p:cNvPr>
              <p:cNvSpPr/>
              <p:nvPr/>
            </p:nvSpPr>
            <p:spPr>
              <a:xfrm>
                <a:off x="5866749" y="199219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BA14186-7440-173E-8E9C-9C4F6A861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1992198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F8B668B-3D62-4085-88A8-2E4AED5570BA}"/>
                  </a:ext>
                </a:extLst>
              </p:cNvPr>
              <p:cNvSpPr/>
              <p:nvPr/>
            </p:nvSpPr>
            <p:spPr>
              <a:xfrm>
                <a:off x="5866749" y="2561742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F8B668B-3D62-4085-88A8-2E4AED557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2561742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C258FC2-78ED-6DA0-A487-5BBB46D95BAF}"/>
                  </a:ext>
                </a:extLst>
              </p:cNvPr>
              <p:cNvSpPr/>
              <p:nvPr/>
            </p:nvSpPr>
            <p:spPr>
              <a:xfrm>
                <a:off x="5866749" y="3131286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C258FC2-78ED-6DA0-A487-5BBB46D95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3131286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3A9DD6-514C-4ADA-FA2E-4E2C1B97D350}"/>
                  </a:ext>
                </a:extLst>
              </p:cNvPr>
              <p:cNvSpPr/>
              <p:nvPr/>
            </p:nvSpPr>
            <p:spPr>
              <a:xfrm>
                <a:off x="5866749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3A9DD6-514C-4ADA-FA2E-4E2C1B97D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49" y="3700829"/>
                <a:ext cx="79030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FA852B-3B22-0959-1ACE-4EFB5D3FB48F}"/>
                  </a:ext>
                </a:extLst>
              </p:cNvPr>
              <p:cNvSpPr txBox="1"/>
              <p:nvPr/>
            </p:nvSpPr>
            <p:spPr>
              <a:xfrm>
                <a:off x="8488657" y="2630991"/>
                <a:ext cx="281066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MD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FA852B-3B22-0959-1ACE-4EFB5D3FB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657" y="2630991"/>
                <a:ext cx="2810666" cy="9079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DB0A2D-F4DB-1525-12E0-32F408E13865}"/>
                  </a:ext>
                </a:extLst>
              </p:cNvPr>
              <p:cNvSpPr txBox="1"/>
              <p:nvPr/>
            </p:nvSpPr>
            <p:spPr>
              <a:xfrm>
                <a:off x="8488657" y="4027809"/>
                <a:ext cx="22283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MD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)=6.2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DB0A2D-F4DB-1525-12E0-32F408E13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657" y="4027809"/>
                <a:ext cx="222832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3C8CF1-425B-09CC-3B9A-7D31C7349E65}"/>
                  </a:ext>
                </a:extLst>
              </p:cNvPr>
              <p:cNvSpPr txBox="1"/>
              <p:nvPr/>
            </p:nvSpPr>
            <p:spPr>
              <a:xfrm>
                <a:off x="7969551" y="402780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3C8CF1-425B-09CC-3B9A-7D31C7349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551" y="4027809"/>
                <a:ext cx="5062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BA8DEFF-50C1-E82E-5E45-21EF4501D32F}"/>
                  </a:ext>
                </a:extLst>
              </p:cNvPr>
              <p:cNvSpPr/>
              <p:nvPr/>
            </p:nvSpPr>
            <p:spPr>
              <a:xfrm>
                <a:off x="4599436" y="4289419"/>
                <a:ext cx="3314259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BA8DEFF-50C1-E82E-5E45-21EF4501D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436" y="4289419"/>
                <a:ext cx="3314259" cy="11356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7827723-941F-2139-8232-142E2059A177}"/>
                  </a:ext>
                </a:extLst>
              </p:cNvPr>
              <p:cNvSpPr txBox="1"/>
              <p:nvPr/>
            </p:nvSpPr>
            <p:spPr>
              <a:xfrm>
                <a:off x="8488657" y="1186275"/>
                <a:ext cx="3738960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MD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)=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7827723-941F-2139-8232-142E2059A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657" y="1186275"/>
                <a:ext cx="3738960" cy="9959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B0B55DE-CD5E-712E-B8F2-EF8AA18E5BBB}"/>
                  </a:ext>
                </a:extLst>
              </p:cNvPr>
              <p:cNvSpPr txBox="1"/>
              <p:nvPr/>
            </p:nvSpPr>
            <p:spPr>
              <a:xfrm>
                <a:off x="7969552" y="285709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B0B55DE-CD5E-712E-B8F2-EF8AA18E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552" y="2857098"/>
                <a:ext cx="50623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828A4A-6939-4F7A-992A-9D746E0A8432}"/>
                  </a:ext>
                </a:extLst>
              </p:cNvPr>
              <p:cNvSpPr/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F828A4A-6939-4F7A-992A-9D746E0A8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5C7400-7B7D-4F3B-B085-B747839D1328}"/>
                  </a:ext>
                </a:extLst>
              </p:cNvPr>
              <p:cNvSpPr/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25C7400-7B7D-4F3B-B085-B747839D1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B805EB-B1DF-4089-8039-785F718005D6}"/>
                  </a:ext>
                </a:extLst>
              </p:cNvPr>
              <p:cNvSpPr/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B805EB-B1DF-4089-8039-785F71800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4E01ACE-2135-4D08-8B04-FCCCA9CB5110}"/>
                  </a:ext>
                </a:extLst>
              </p:cNvPr>
              <p:cNvSpPr/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4E01ACE-2135-4D08-8B04-FCCCA9CB5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3EBF85-28C0-4BC8-B2AD-4620188DFD33}"/>
                  </a:ext>
                </a:extLst>
              </p:cNvPr>
              <p:cNvSpPr/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B3EBF85-28C0-4BC8-B2AD-4620188DF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E0420-0141-417F-9A3C-58A7BE0F81E9}"/>
                  </a:ext>
                </a:extLst>
              </p:cNvPr>
              <p:cNvSpPr/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8E0420-0141-417F-9A3C-58A7BE0F8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6B5AB0-675E-4EF0-874C-EF73C58ECE67}"/>
                  </a:ext>
                </a:extLst>
              </p:cNvPr>
              <p:cNvSpPr/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6B5AB0-675E-4EF0-874C-EF73C58EC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1A46F46-18C6-4DD4-9B80-BCC3484F16D3}"/>
                  </a:ext>
                </a:extLst>
              </p:cNvPr>
              <p:cNvSpPr/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1A46F46-18C6-4DD4-9B80-BCC3484F1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E914C7A-12DD-451B-98A7-13BBFCBC786B}"/>
                  </a:ext>
                </a:extLst>
              </p:cNvPr>
              <p:cNvSpPr/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E914C7A-12DD-451B-98A7-13BBFCBC7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A33B213-6D14-4401-84EE-82F2BD5B391C}"/>
                  </a:ext>
                </a:extLst>
              </p:cNvPr>
              <p:cNvSpPr/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A33B213-6D14-4401-84EE-82F2BD5B3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30863B6-1C98-4CC8-8F89-0813BD4A5CA5}"/>
                  </a:ext>
                </a:extLst>
              </p:cNvPr>
              <p:cNvSpPr/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30863B6-1C98-4CC8-8F89-0813BD4A5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4A979A-1BF6-46A0-9CFA-1EBDDE743A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690751"/>
                  </p:ext>
                </p:extLst>
              </p:nvPr>
            </p:nvGraphicFramePr>
            <p:xfrm>
              <a:off x="3048000" y="854157"/>
              <a:ext cx="4678751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765">
                      <a:extLst>
                        <a:ext uri="{9D8B030D-6E8A-4147-A177-3AD203B41FA5}">
                          <a16:colId xmlns:a16="http://schemas.microsoft.com/office/drawing/2014/main" val="4059355915"/>
                        </a:ext>
                      </a:extLst>
                    </a:gridCol>
                    <a:gridCol w="3096986">
                      <a:extLst>
                        <a:ext uri="{9D8B030D-6E8A-4147-A177-3AD203B41FA5}">
                          <a16:colId xmlns:a16="http://schemas.microsoft.com/office/drawing/2014/main" val="14513907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dirty="0" smtClean="0">
                                        <a:solidFill>
                                          <a:srgbClr val="002060"/>
                                        </a:solidFill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M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dirty="0" smtClean="0">
                                        <a:solidFill>
                                          <a:srgbClr val="002060"/>
                                        </a:solidFill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M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9394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65854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87864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238239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46766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4781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080508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4A979A-1BF6-46A0-9CFA-1EBDDE743A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690751"/>
                  </p:ext>
                </p:extLst>
              </p:nvPr>
            </p:nvGraphicFramePr>
            <p:xfrm>
              <a:off x="3048000" y="854157"/>
              <a:ext cx="4678751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765">
                      <a:extLst>
                        <a:ext uri="{9D8B030D-6E8A-4147-A177-3AD203B41FA5}">
                          <a16:colId xmlns:a16="http://schemas.microsoft.com/office/drawing/2014/main" val="4059355915"/>
                        </a:ext>
                      </a:extLst>
                    </a:gridCol>
                    <a:gridCol w="3096986">
                      <a:extLst>
                        <a:ext uri="{9D8B030D-6E8A-4147-A177-3AD203B41FA5}">
                          <a16:colId xmlns:a16="http://schemas.microsoft.com/office/drawing/2014/main" val="14513907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1"/>
                          <a:stretch>
                            <a:fillRect l="-769" t="-2326" r="-196538" b="-7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1"/>
                          <a:stretch>
                            <a:fillRect l="-51575" t="-2326" r="-591" b="-75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9394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65854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87864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238239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46766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4781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080508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F3FF40-88F5-4196-ADDC-30C77B3E0DA7}"/>
                  </a:ext>
                </a:extLst>
              </p:cNvPr>
              <p:cNvSpPr txBox="1"/>
              <p:nvPr/>
            </p:nvSpPr>
            <p:spPr>
              <a:xfrm>
                <a:off x="234345" y="5681880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F3FF40-88F5-4196-ADDC-30C77B3E0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5" y="5681880"/>
                <a:ext cx="1439047" cy="54239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8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15" grpId="0"/>
      <p:bldP spid="27" grpId="0"/>
      <p:bldP spid="31" grpId="0"/>
      <p:bldP spid="33" grpId="0"/>
      <p:bldP spid="67" grpId="0"/>
      <p:bldP spid="6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E8F73-2A05-95F7-50C2-8B7E311A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0DB43D7-4351-441C-90D3-194C0192B2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0116216"/>
                  </p:ext>
                </p:extLst>
              </p:nvPr>
            </p:nvGraphicFramePr>
            <p:xfrm>
              <a:off x="3048000" y="854157"/>
              <a:ext cx="4678751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765">
                      <a:extLst>
                        <a:ext uri="{9D8B030D-6E8A-4147-A177-3AD203B41FA5}">
                          <a16:colId xmlns:a16="http://schemas.microsoft.com/office/drawing/2014/main" val="4059355915"/>
                        </a:ext>
                      </a:extLst>
                    </a:gridCol>
                    <a:gridCol w="3096986">
                      <a:extLst>
                        <a:ext uri="{9D8B030D-6E8A-4147-A177-3AD203B41FA5}">
                          <a16:colId xmlns:a16="http://schemas.microsoft.com/office/drawing/2014/main" val="14513907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dirty="0" smtClean="0">
                                        <a:solidFill>
                                          <a:srgbClr val="002060"/>
                                        </a:solidFill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dirty="0" smtClean="0">
                                        <a:solidFill>
                                          <a:srgbClr val="002060"/>
                                        </a:solidFill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9394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65854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87864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238239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46766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4781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080508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E0DB43D7-4351-441C-90D3-194C0192B2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0116216"/>
                  </p:ext>
                </p:extLst>
              </p:nvPr>
            </p:nvGraphicFramePr>
            <p:xfrm>
              <a:off x="3048000" y="854157"/>
              <a:ext cx="4678751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81765">
                      <a:extLst>
                        <a:ext uri="{9D8B030D-6E8A-4147-A177-3AD203B41FA5}">
                          <a16:colId xmlns:a16="http://schemas.microsoft.com/office/drawing/2014/main" val="4059355915"/>
                        </a:ext>
                      </a:extLst>
                    </a:gridCol>
                    <a:gridCol w="3096986">
                      <a:extLst>
                        <a:ext uri="{9D8B030D-6E8A-4147-A177-3AD203B41FA5}">
                          <a16:colId xmlns:a16="http://schemas.microsoft.com/office/drawing/2014/main" val="14513907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" t="-2326" r="-196538" b="-7558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575" t="-2326" r="-591" b="-7558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89394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3658543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878649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238239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467668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98478194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080508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27C7B38-BB83-DF24-5E4D-C3FAC280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7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8C9C7C-7EB8-7737-F27C-E356C7FDFA06}"/>
                  </a:ext>
                </a:extLst>
              </p:cNvPr>
              <p:cNvSpPr/>
              <p:nvPr/>
            </p:nvSpPr>
            <p:spPr>
              <a:xfrm>
                <a:off x="3460062" y="142014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8C9C7C-7EB8-7737-F27C-E356C7FDF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1420145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A207E-60BD-4458-1A60-04677F088114}"/>
                  </a:ext>
                </a:extLst>
              </p:cNvPr>
              <p:cNvSpPr/>
              <p:nvPr/>
            </p:nvSpPr>
            <p:spPr>
              <a:xfrm>
                <a:off x="3460062" y="1990316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A207E-60BD-4458-1A60-04677F088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1990316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E4CC50B-8BE2-604C-5E1A-6E7F3CAEB6C1}"/>
                  </a:ext>
                </a:extLst>
              </p:cNvPr>
              <p:cNvSpPr/>
              <p:nvPr/>
            </p:nvSpPr>
            <p:spPr>
              <a:xfrm>
                <a:off x="3460062" y="2560487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E4CC50B-8BE2-604C-5E1A-6E7F3CAE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2560487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AC03DC8-77F1-BA52-BBB2-580CD22106C9}"/>
                  </a:ext>
                </a:extLst>
              </p:cNvPr>
              <p:cNvSpPr/>
              <p:nvPr/>
            </p:nvSpPr>
            <p:spPr>
              <a:xfrm>
                <a:off x="3460062" y="313065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AC03DC8-77F1-BA52-BBB2-580CD2210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3130658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70ABA8-6086-454D-EF01-BC1A1259267A}"/>
                  </a:ext>
                </a:extLst>
              </p:cNvPr>
              <p:cNvSpPr/>
              <p:nvPr/>
            </p:nvSpPr>
            <p:spPr>
              <a:xfrm>
                <a:off x="3460062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70ABA8-6086-454D-EF01-BC1A12592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62" y="3700829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3EDF249-7FD2-AB98-7F77-EB2991E01133}"/>
                  </a:ext>
                </a:extLst>
              </p:cNvPr>
              <p:cNvSpPr/>
              <p:nvPr/>
            </p:nvSpPr>
            <p:spPr>
              <a:xfrm>
                <a:off x="5823918" y="140455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3EDF249-7FD2-AB98-7F77-EB2991E01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1404550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FFC7630-DB76-5F52-2B7B-BFDFD31C4BA2}"/>
                  </a:ext>
                </a:extLst>
              </p:cNvPr>
              <p:cNvSpPr/>
              <p:nvPr/>
            </p:nvSpPr>
            <p:spPr>
              <a:xfrm>
                <a:off x="5823918" y="197862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FFC7630-DB76-5F52-2B7B-BFDFD31C4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1978620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35B578-9C05-FA24-8F39-2E8D593E5939}"/>
                  </a:ext>
                </a:extLst>
              </p:cNvPr>
              <p:cNvSpPr/>
              <p:nvPr/>
            </p:nvSpPr>
            <p:spPr>
              <a:xfrm>
                <a:off x="5823918" y="255269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35B578-9C05-FA24-8F39-2E8D593E5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2552690"/>
                <a:ext cx="79030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DF4D48-ED26-3DFC-8BF9-C97A0091C72D}"/>
                  </a:ext>
                </a:extLst>
              </p:cNvPr>
              <p:cNvSpPr/>
              <p:nvPr/>
            </p:nvSpPr>
            <p:spPr>
              <a:xfrm>
                <a:off x="5823918" y="312676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DF4D48-ED26-3DFC-8BF9-C97A0091C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3126760"/>
                <a:ext cx="7903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AC0BC74-444D-881B-C3DA-5947445236A8}"/>
                  </a:ext>
                </a:extLst>
              </p:cNvPr>
              <p:cNvSpPr/>
              <p:nvPr/>
            </p:nvSpPr>
            <p:spPr>
              <a:xfrm>
                <a:off x="582391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AC0BC74-444D-881B-C3DA-594744523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18" y="3700829"/>
                <a:ext cx="79030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C31AB-9F38-FD83-11CF-A6288D289A14}"/>
                  </a:ext>
                </a:extLst>
              </p:cNvPr>
              <p:cNvSpPr/>
              <p:nvPr/>
            </p:nvSpPr>
            <p:spPr>
              <a:xfrm>
                <a:off x="4603221" y="4273662"/>
                <a:ext cx="3365045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pt-BR" sz="28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=225</m:t>
                      </m:r>
                    </m:oMath>
                  </m:oMathPara>
                </a14:m>
                <a:endParaRPr lang="pt-BR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C31AB-9F38-FD83-11CF-A6288D289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221" y="4273662"/>
                <a:ext cx="3365045" cy="11356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7012A-599E-205C-0FE8-048BFC8E8F0C}"/>
                  </a:ext>
                </a:extLst>
              </p:cNvPr>
              <p:cNvSpPr txBox="1"/>
              <p:nvPr/>
            </p:nvSpPr>
            <p:spPr>
              <a:xfrm>
                <a:off x="8514919" y="2224828"/>
                <a:ext cx="2810666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MD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47012A-599E-205C-0FE8-048BFC8E8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19" y="2224828"/>
                <a:ext cx="2810666" cy="9079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2D9B2-62C7-BEF9-4053-1DE7C370ACB2}"/>
                  </a:ext>
                </a:extLst>
              </p:cNvPr>
              <p:cNvSpPr txBox="1"/>
              <p:nvPr/>
            </p:nvSpPr>
            <p:spPr>
              <a:xfrm>
                <a:off x="8514919" y="3467933"/>
                <a:ext cx="21553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MD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2D9B2-62C7-BEF9-4053-1DE7C370A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19" y="3467933"/>
                <a:ext cx="215537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F88EAC-79CD-187F-52A2-4CFB8BD91E25}"/>
                  </a:ext>
                </a:extLst>
              </p:cNvPr>
              <p:cNvSpPr txBox="1"/>
              <p:nvPr/>
            </p:nvSpPr>
            <p:spPr>
              <a:xfrm>
                <a:off x="8514919" y="1034363"/>
                <a:ext cx="3442086" cy="92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MD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F88EAC-79CD-187F-52A2-4CFB8BD9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19" y="1034363"/>
                <a:ext cx="3442086" cy="92275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DE274B-0F4E-DBC8-2AF5-6DB563DF2629}"/>
                  </a:ext>
                </a:extLst>
              </p:cNvPr>
              <p:cNvSpPr txBox="1"/>
              <p:nvPr/>
            </p:nvSpPr>
            <p:spPr>
              <a:xfrm>
                <a:off x="8007688" y="245091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DE274B-0F4E-DBC8-2AF5-6DB563DF2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688" y="2450915"/>
                <a:ext cx="50623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BEA0D4-5589-4BD5-930F-0146D21DA988}"/>
                  </a:ext>
                </a:extLst>
              </p:cNvPr>
              <p:cNvSpPr txBox="1"/>
              <p:nvPr/>
            </p:nvSpPr>
            <p:spPr>
              <a:xfrm>
                <a:off x="8006895" y="345286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BEA0D4-5589-4BD5-930F-0146D21DA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895" y="3452866"/>
                <a:ext cx="50623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3F8D9A2B-52C3-43BF-A0D1-ACCD634B3F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3F8D9A2B-52C3-43BF-A0D1-ACCD634B3F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4996" y="855240"/>
              <a:ext cx="2813004" cy="446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8004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5257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1342" t="-2326" r="-212752" b="-75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48243" t="-2326" r="-1278" b="-75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60636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5667B5-886F-4362-8ECA-D5CECA7354A0}"/>
                  </a:ext>
                </a:extLst>
              </p:cNvPr>
              <p:cNvSpPr/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5667B5-886F-4362-8ECA-D5CECA735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427295"/>
                <a:ext cx="79030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0A1FFC8-5F4C-4DFE-80EC-6815AEFC395A}"/>
                  </a:ext>
                </a:extLst>
              </p:cNvPr>
              <p:cNvSpPr/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0A1FFC8-5F4C-4DFE-80EC-6815AEFC3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1995678"/>
                <a:ext cx="79030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FE196B6-F1E5-49EF-A39C-2E53AFB68171}"/>
                  </a:ext>
                </a:extLst>
              </p:cNvPr>
              <p:cNvSpPr/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FE196B6-F1E5-49EF-A39C-2E53AFB6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2564061"/>
                <a:ext cx="79030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15F8CA-6D5E-4D1C-B5BE-8F8A7D007874}"/>
                  </a:ext>
                </a:extLst>
              </p:cNvPr>
              <p:cNvSpPr/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15F8CA-6D5E-4D1C-B5BE-8F8A7D007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132444"/>
                <a:ext cx="79030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38F6C4-DA27-4823-9877-D1DDDC7D88A7}"/>
                  </a:ext>
                </a:extLst>
              </p:cNvPr>
              <p:cNvSpPr/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38F6C4-DA27-4823-9877-D1DDDC7D8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81" y="3700829"/>
                <a:ext cx="79030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264D549-978E-4D74-927F-BF2AD0414830}"/>
                  </a:ext>
                </a:extLst>
              </p:cNvPr>
              <p:cNvSpPr/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264D549-978E-4D74-927F-BF2AD0414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427295"/>
                <a:ext cx="79030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87DDD9-62C6-488F-9B6C-6FC9A98798E9}"/>
                  </a:ext>
                </a:extLst>
              </p:cNvPr>
              <p:cNvSpPr/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087DDD9-62C6-488F-9B6C-6FC9A98798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1995678"/>
                <a:ext cx="79030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267B7AA-BCF8-4712-896E-83A1450265FF}"/>
                  </a:ext>
                </a:extLst>
              </p:cNvPr>
              <p:cNvSpPr/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267B7AA-BCF8-4712-896E-83A145026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2564061"/>
                <a:ext cx="79030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545DDBD-904D-4E69-BC5B-D0D0A3FB95F3}"/>
                  </a:ext>
                </a:extLst>
              </p:cNvPr>
              <p:cNvSpPr/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545DDBD-904D-4E69-BC5B-D0D0A3FB9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132444"/>
                <a:ext cx="79030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2501DC-9AC2-4690-8A02-CAC645A77D45}"/>
                  </a:ext>
                </a:extLst>
              </p:cNvPr>
              <p:cNvSpPr/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2501DC-9AC2-4690-8A02-CAC645A77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8" y="3700829"/>
                <a:ext cx="79030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273F43E-0944-4E91-9D95-AE7A8562FA2E}"/>
                  </a:ext>
                </a:extLst>
              </p:cNvPr>
              <p:cNvSpPr/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273F43E-0944-4E91-9D95-AE7A8562F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36" y="4289419"/>
                <a:ext cx="1912823" cy="113569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5E46A8C-1646-4CA1-813F-6BBC6087A6C4}"/>
                  </a:ext>
                </a:extLst>
              </p:cNvPr>
              <p:cNvSpPr txBox="1"/>
              <p:nvPr/>
            </p:nvSpPr>
            <p:spPr>
              <a:xfrm>
                <a:off x="234345" y="5513930"/>
                <a:ext cx="56635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against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highest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freq</m:t>
                      </m:r>
                      <m:r>
                        <m:rPr>
                          <m:nor/>
                        </m:rPr>
                        <a:rPr lang="en-IN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5E46A8C-1646-4CA1-813F-6BBC6087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5" y="5513930"/>
                <a:ext cx="566353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006EC3-0D88-44E5-BF74-1E25CA458F38}"/>
                  </a:ext>
                </a:extLst>
              </p:cNvPr>
              <p:cNvSpPr txBox="1"/>
              <p:nvPr/>
            </p:nvSpPr>
            <p:spPr>
              <a:xfrm>
                <a:off x="234345" y="6087741"/>
                <a:ext cx="12896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006EC3-0D88-44E5-BF74-1E25CA45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5" y="6087741"/>
                <a:ext cx="1289652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9DC6EE45-E5E5-41E5-87F5-62338DCD2AF6}"/>
              </a:ext>
            </a:extLst>
          </p:cNvPr>
          <p:cNvSpPr/>
          <p:nvPr/>
        </p:nvSpPr>
        <p:spPr>
          <a:xfrm>
            <a:off x="1797792" y="1404550"/>
            <a:ext cx="561724" cy="5193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  <p:sp>
        <p:nvSpPr>
          <p:cNvPr id="56" name="Rectangle: Diagonal Corners Rounded 55">
            <a:extLst>
              <a:ext uri="{FF2B5EF4-FFF2-40B4-BE49-F238E27FC236}">
                <a16:creationId xmlns:a16="http://schemas.microsoft.com/office/drawing/2014/main" id="{EBE42CF7-C3AC-4D3B-972E-9F285708D6E7}"/>
              </a:ext>
            </a:extLst>
          </p:cNvPr>
          <p:cNvSpPr/>
          <p:nvPr/>
        </p:nvSpPr>
        <p:spPr>
          <a:xfrm>
            <a:off x="304192" y="1477825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55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" grpId="0"/>
      <p:bldP spid="7" grpId="0"/>
      <p:bldP spid="8" grpId="0"/>
      <p:bldP spid="12" grpId="0"/>
      <p:bldP spid="15" grpId="0"/>
      <p:bldP spid="27" grpId="0"/>
      <p:bldP spid="53" grpId="0"/>
      <p:bldP spid="54" grpId="0"/>
      <p:bldP spid="55" grpId="0" animBg="1"/>
      <p:bldP spid="5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3A24E-F3C2-AD7C-ABF7-3B47BEDBC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3DDFB5F-CDB8-9964-A118-DD906EAC00A9}"/>
              </a:ext>
            </a:extLst>
          </p:cNvPr>
          <p:cNvSpPr txBox="1">
            <a:spLocks/>
          </p:cNvSpPr>
          <p:nvPr/>
        </p:nvSpPr>
        <p:spPr>
          <a:xfrm>
            <a:off x="131176" y="867839"/>
            <a:ext cx="11929645" cy="20662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mean deviation about the mean, median and mode for the following data:</a:t>
            </a:r>
            <a:endParaRPr lang="en-IN" dirty="0"/>
          </a:p>
          <a:p>
            <a:pPr>
              <a:spcAft>
                <a:spcPts val="300"/>
              </a:spcAft>
            </a:pPr>
            <a:r>
              <a:rPr lang="en-US" dirty="0"/>
              <a:t>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C5397-57E2-8361-5EC9-6B494234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8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F6BF6F-B9C1-DBAD-33DD-B49BF65A6794}"/>
              </a:ext>
            </a:extLst>
          </p:cNvPr>
          <p:cNvSpPr txBox="1">
            <a:spLocks/>
          </p:cNvSpPr>
          <p:nvPr/>
        </p:nvSpPr>
        <p:spPr>
          <a:xfrm>
            <a:off x="131176" y="305654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EDC2EF-769C-BE94-CB60-CEA0E04AE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11559"/>
              </p:ext>
            </p:extLst>
          </p:nvPr>
        </p:nvGraphicFramePr>
        <p:xfrm>
          <a:off x="283303" y="1585824"/>
          <a:ext cx="11151722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497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819645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Class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53B8B5-D4CA-487C-B724-0A5A1969CDA9}"/>
                  </a:ext>
                </a:extLst>
              </p:cNvPr>
              <p:cNvSpPr/>
              <p:nvPr/>
            </p:nvSpPr>
            <p:spPr>
              <a:xfrm>
                <a:off x="2849274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53B8B5-D4CA-487C-B724-0A5A1969C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274" y="2190825"/>
                <a:ext cx="7903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62EE4D-D89D-4BFE-8134-7E9DCD2FEA51}"/>
                  </a:ext>
                </a:extLst>
              </p:cNvPr>
              <p:cNvSpPr/>
              <p:nvPr/>
            </p:nvSpPr>
            <p:spPr>
              <a:xfrm>
                <a:off x="4669269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62EE4D-D89D-4BFE-8134-7E9DCD2F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269" y="2190825"/>
                <a:ext cx="7903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CD6F1F-D9B5-42F8-A7A2-2CFE5784D3FD}"/>
                  </a:ext>
                </a:extLst>
              </p:cNvPr>
              <p:cNvSpPr/>
              <p:nvPr/>
            </p:nvSpPr>
            <p:spPr>
              <a:xfrm>
                <a:off x="6489264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CD6F1F-D9B5-42F8-A7A2-2CFE5784D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64" y="2190825"/>
                <a:ext cx="7903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A53601-3D99-4E3E-A576-6A1166461496}"/>
                  </a:ext>
                </a:extLst>
              </p:cNvPr>
              <p:cNvSpPr/>
              <p:nvPr/>
            </p:nvSpPr>
            <p:spPr>
              <a:xfrm>
                <a:off x="8309259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A53601-3D99-4E3E-A576-6A1166461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59" y="2190825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454D04-8E4A-4F95-945D-5BA2D8606093}"/>
                  </a:ext>
                </a:extLst>
              </p:cNvPr>
              <p:cNvSpPr/>
              <p:nvPr/>
            </p:nvSpPr>
            <p:spPr>
              <a:xfrm>
                <a:off x="10129253" y="2190825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454D04-8E4A-4F95-945D-5BA2D8606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253" y="2190825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9C348C-2E04-49ED-9ECA-A83CC35831CB}"/>
                  </a:ext>
                </a:extLst>
              </p:cNvPr>
              <p:cNvSpPr/>
              <p:nvPr/>
            </p:nvSpPr>
            <p:spPr>
              <a:xfrm>
                <a:off x="2362426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9C348C-2E04-49ED-9ECA-A83CC3583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426" y="1616095"/>
                <a:ext cx="1764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1E3CFE-53B9-4B27-A018-E2B84F106844}"/>
                  </a:ext>
                </a:extLst>
              </p:cNvPr>
              <p:cNvSpPr/>
              <p:nvPr/>
            </p:nvSpPr>
            <p:spPr>
              <a:xfrm>
                <a:off x="4181919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1E3CFE-53B9-4B27-A018-E2B84F106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919" y="1616095"/>
                <a:ext cx="1764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551AC3-C765-48CB-898D-548B9BF671FB}"/>
                  </a:ext>
                </a:extLst>
              </p:cNvPr>
              <p:cNvSpPr/>
              <p:nvPr/>
            </p:nvSpPr>
            <p:spPr>
              <a:xfrm>
                <a:off x="6001412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551AC3-C765-48CB-898D-548B9BF67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12" y="1616095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670DFF-6ABB-42B8-B501-05AC9F6A9737}"/>
                  </a:ext>
                </a:extLst>
              </p:cNvPr>
              <p:cNvSpPr/>
              <p:nvPr/>
            </p:nvSpPr>
            <p:spPr>
              <a:xfrm>
                <a:off x="7820906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670DFF-6ABB-42B8-B501-05AC9F6A9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906" y="1616095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B55CDE-DFAF-42A4-B3CC-0F706AC1526C}"/>
                  </a:ext>
                </a:extLst>
              </p:cNvPr>
              <p:cNvSpPr/>
              <p:nvPr/>
            </p:nvSpPr>
            <p:spPr>
              <a:xfrm>
                <a:off x="9640400" y="1616095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B55CDE-DFAF-42A4-B3CC-0F706AC15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400" y="1616095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38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9F67-443A-E357-0108-355445FC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A4AC-25BB-9D19-5662-04D5DA0D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CAA08E-3106-D8E0-779B-C95A3515A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621947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CAA08E-3106-D8E0-779B-C95A3515A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621947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11AA9B-8825-F4F2-C1CE-D87B59E4458D}"/>
                  </a:ext>
                </a:extLst>
              </p:cNvPr>
              <p:cNvSpPr/>
              <p:nvPr/>
            </p:nvSpPr>
            <p:spPr>
              <a:xfrm>
                <a:off x="2284491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11AA9B-8825-F4F2-C1CE-D87B59E4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1460082"/>
                <a:ext cx="792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51B7F7-575B-1E99-EC9C-D972377FAA19}"/>
                  </a:ext>
                </a:extLst>
              </p:cNvPr>
              <p:cNvSpPr/>
              <p:nvPr/>
            </p:nvSpPr>
            <p:spPr>
              <a:xfrm>
                <a:off x="2284491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51B7F7-575B-1E99-EC9C-D972377FA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1993652"/>
                <a:ext cx="792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AB8344-F17D-931E-394D-BC124BEAA108}"/>
                  </a:ext>
                </a:extLst>
              </p:cNvPr>
              <p:cNvSpPr/>
              <p:nvPr/>
            </p:nvSpPr>
            <p:spPr>
              <a:xfrm>
                <a:off x="2284491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AB8344-F17D-931E-394D-BC124BEAA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2534561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06CD29-4638-AC08-0E86-78D913F0E802}"/>
                  </a:ext>
                </a:extLst>
              </p:cNvPr>
              <p:cNvSpPr/>
              <p:nvPr/>
            </p:nvSpPr>
            <p:spPr>
              <a:xfrm>
                <a:off x="2284491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06CD29-4638-AC08-0E86-78D913F0E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3075470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C657E7-B568-350E-FF1E-70325D4DA612}"/>
                  </a:ext>
                </a:extLst>
              </p:cNvPr>
              <p:cNvSpPr/>
              <p:nvPr/>
            </p:nvSpPr>
            <p:spPr>
              <a:xfrm>
                <a:off x="2284491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C657E7-B568-350E-FF1E-70325D4DA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91" y="3609634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5C0E6B-E6EE-E077-5CD8-1E235426F7B8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5C0E6B-E6EE-E077-5CD8-1E235426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346EB-C4EB-2079-8BC9-39B554BBFBFC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346EB-C4EB-2079-8BC9-39B554BBF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F705D5-FD56-F4AC-32CF-9ED811ADFE0A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F705D5-FD56-F4AC-32CF-9ED811ADF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BED14B-BB47-2DDF-69B6-221168B3A058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BED14B-BB47-2DDF-69B6-221168B3A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426F78-4C85-216B-B233-1DAB0A7AF3BE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426F78-4C85-216B-B233-1DAB0A7AF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BE35AF-3662-B3BC-9FA0-E9C75C524FA3}"/>
                  </a:ext>
                </a:extLst>
              </p:cNvPr>
              <p:cNvSpPr/>
              <p:nvPr/>
            </p:nvSpPr>
            <p:spPr>
              <a:xfrm>
                <a:off x="5434972" y="1460082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BE35AF-3662-B3BC-9FA0-E9C75C524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1460082"/>
                <a:ext cx="1260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A29E9EA-0AE0-C2DD-5325-648552B7E39F}"/>
                  </a:ext>
                </a:extLst>
              </p:cNvPr>
              <p:cNvSpPr/>
              <p:nvPr/>
            </p:nvSpPr>
            <p:spPr>
              <a:xfrm>
                <a:off x="5434972" y="1997470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A29E9EA-0AE0-C2DD-5325-648552B7E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1997470"/>
                <a:ext cx="1260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4CFEAB3-8E12-4C73-8CD0-9621848FF8F6}"/>
                  </a:ext>
                </a:extLst>
              </p:cNvPr>
              <p:cNvSpPr/>
              <p:nvPr/>
            </p:nvSpPr>
            <p:spPr>
              <a:xfrm>
                <a:off x="5434972" y="2534858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4CFEAB3-8E12-4C73-8CD0-9621848FF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2534858"/>
                <a:ext cx="12600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F2CD35-8FA1-5B42-14B0-3CD5017C3E2A}"/>
                  </a:ext>
                </a:extLst>
              </p:cNvPr>
              <p:cNvSpPr/>
              <p:nvPr/>
            </p:nvSpPr>
            <p:spPr>
              <a:xfrm>
                <a:off x="5434972" y="3072246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9F2CD35-8FA1-5B42-14B0-3CD5017C3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3072246"/>
                <a:ext cx="1260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BE3907A-5632-183D-489B-674BD75B3271}"/>
                  </a:ext>
                </a:extLst>
              </p:cNvPr>
              <p:cNvSpPr/>
              <p:nvPr/>
            </p:nvSpPr>
            <p:spPr>
              <a:xfrm>
                <a:off x="5434972" y="3609634"/>
                <a:ext cx="126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BE3907A-5632-183D-489B-674BD75B3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972" y="3609634"/>
                <a:ext cx="12600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6585FF9-855F-F80A-DA58-F5DD6212E473}"/>
                  </a:ext>
                </a:extLst>
              </p:cNvPr>
              <p:cNvSpPr/>
              <p:nvPr/>
            </p:nvSpPr>
            <p:spPr>
              <a:xfrm>
                <a:off x="4826338" y="4130827"/>
                <a:ext cx="2610010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=3300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6585FF9-855F-F80A-DA58-F5DD6212E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338" y="4130827"/>
                <a:ext cx="2610010" cy="11356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D4B20F-DB95-4AD9-EC1C-609DFE24F7E8}"/>
                  </a:ext>
                </a:extLst>
              </p:cNvPr>
              <p:cNvSpPr txBox="1"/>
              <p:nvPr/>
            </p:nvSpPr>
            <p:spPr>
              <a:xfrm>
                <a:off x="9024286" y="3469794"/>
                <a:ext cx="1301125" cy="523220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D4B20F-DB95-4AD9-EC1C-609DFE24F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86" y="3469794"/>
                <a:ext cx="130112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07C4E1-54AD-C6C7-B0E6-68AE89E6DF89}"/>
                  </a:ext>
                </a:extLst>
              </p:cNvPr>
              <p:cNvSpPr txBox="1"/>
              <p:nvPr/>
            </p:nvSpPr>
            <p:spPr>
              <a:xfrm>
                <a:off x="9024286" y="2239485"/>
                <a:ext cx="1698670" cy="901785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3300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07C4E1-54AD-C6C7-B0E6-68AE89E6D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86" y="2239485"/>
                <a:ext cx="1698670" cy="9017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421243-598C-5488-8B36-27A6A129E48E}"/>
                  </a:ext>
                </a:extLst>
              </p:cNvPr>
              <p:cNvSpPr txBox="1"/>
              <p:nvPr/>
            </p:nvSpPr>
            <p:spPr>
              <a:xfrm>
                <a:off x="9024286" y="914984"/>
                <a:ext cx="1766446" cy="995978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421243-598C-5488-8B36-27A6A129E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86" y="914984"/>
                <a:ext cx="1766446" cy="9959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0B5EB51-8585-A218-3C47-531A6B095EC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0B5EB51-8585-A218-3C47-531A6B095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73135-774E-4D70-2559-72DF05531E09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373135-774E-4D70-2559-72DF05531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1D141A-E560-27E3-D4C4-FA3DB80EBE46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1D141A-E560-27E3-D4C4-FA3DB80EB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799A817-7CEA-B601-FCC0-7FE42FB504BC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799A817-7CEA-B601-FCC0-7FE42FB50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A55157-4144-CDF2-DC4D-0421EDA54B25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A55157-4144-CDF2-DC4D-0421EDA54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83CA02-0861-3B7E-E2BC-A63BE9D41B83}"/>
                  </a:ext>
                </a:extLst>
              </p:cNvPr>
              <p:cNvSpPr/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83CA02-0861-3B7E-E2BC-A63BE9D4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5BBAC0-7F28-41C2-A479-426DB681A6D4}"/>
                  </a:ext>
                </a:extLst>
              </p:cNvPr>
              <p:cNvSpPr txBox="1"/>
              <p:nvPr/>
            </p:nvSpPr>
            <p:spPr>
              <a:xfrm>
                <a:off x="8414051" y="346979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5BBAC0-7F28-41C2-A479-426DB681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051" y="3469794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F005C4-4DD3-44AC-92C6-5D76AF4DF022}"/>
                  </a:ext>
                </a:extLst>
              </p:cNvPr>
              <p:cNvSpPr txBox="1"/>
              <p:nvPr/>
            </p:nvSpPr>
            <p:spPr>
              <a:xfrm>
                <a:off x="8414051" y="247572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F005C4-4DD3-44AC-92C6-5D76AF4D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051" y="2475727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4D29DC7-87B4-4278-820B-E7F5E90B41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9692277"/>
                  </p:ext>
                </p:extLst>
              </p:nvPr>
            </p:nvGraphicFramePr>
            <p:xfrm>
              <a:off x="4791075" y="821042"/>
              <a:ext cx="260985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9850">
                      <a:extLst>
                        <a:ext uri="{9D8B030D-6E8A-4147-A177-3AD203B41FA5}">
                          <a16:colId xmlns:a16="http://schemas.microsoft.com/office/drawing/2014/main" val="865333735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5928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99294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615702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38626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109075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33375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3068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4D29DC7-87B4-4278-820B-E7F5E90B41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9692277"/>
                  </p:ext>
                </p:extLst>
              </p:nvPr>
            </p:nvGraphicFramePr>
            <p:xfrm>
              <a:off x="4791075" y="821042"/>
              <a:ext cx="260985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9850">
                      <a:extLst>
                        <a:ext uri="{9D8B030D-6E8A-4147-A177-3AD203B41FA5}">
                          <a16:colId xmlns:a16="http://schemas.microsoft.com/office/drawing/2014/main" val="865333735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1"/>
                          <a:stretch>
                            <a:fillRect l="-233" t="-971" r="-698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5928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99294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615702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38626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109075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433375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30688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EEE08C6E-BF3A-4297-A113-FFF2787878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499055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EEE08C6E-BF3A-4297-A113-FFF2787878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499055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2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960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48" grpId="0"/>
      <p:bldP spid="4" grpId="0"/>
      <p:bldP spid="9" grpId="0"/>
      <p:bldP spid="12" grpId="0"/>
      <p:bldP spid="13" grpId="0"/>
      <p:bldP spid="14" grpId="0"/>
      <p:bldP spid="15" grpId="0"/>
      <p:bldP spid="27" grpId="0"/>
      <p:bldP spid="28" grpId="0"/>
      <p:bldP spid="29" grpId="0"/>
      <p:bldP spid="47" grpId="0"/>
      <p:bldP spid="4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9F67-443A-E357-0108-355445FC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A4AC-25BB-9D19-5662-04D5DA0D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CAA08E-3106-D8E0-779B-C95A3515A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75758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7CAA08E-3106-D8E0-779B-C95A3515A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75758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11AA9B-8825-F4F2-C1CE-D87B59E4458D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11AA9B-8825-F4F2-C1CE-D87B59E4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51B7F7-575B-1E99-EC9C-D972377FAA19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51B7F7-575B-1E99-EC9C-D972377FA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AB8344-F17D-931E-394D-BC124BEAA108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AB8344-F17D-931E-394D-BC124BEAA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06CD29-4638-AC08-0E86-78D913F0E802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06CD29-4638-AC08-0E86-78D913F0E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C657E7-B568-350E-FF1E-70325D4DA612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C657E7-B568-350E-FF1E-70325D4DA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5C0E6B-E6EE-E077-5CD8-1E235426F7B8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5C0E6B-E6EE-E077-5CD8-1E235426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346EB-C4EB-2079-8BC9-39B554BBFBFC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346EB-C4EB-2079-8BC9-39B554BBF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F705D5-FD56-F4AC-32CF-9ED811ADFE0A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F705D5-FD56-F4AC-32CF-9ED811ADF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BED14B-BB47-2DDF-69B6-221168B3A058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BED14B-BB47-2DDF-69B6-221168B3A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426F78-4C85-216B-B233-1DAB0A7AF3BE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426F78-4C85-216B-B233-1DAB0A7AF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2DC1D14-9AFE-5340-F51A-01DC29ED555C}"/>
                  </a:ext>
                </a:extLst>
              </p:cNvPr>
              <p:cNvSpPr/>
              <p:nvPr/>
            </p:nvSpPr>
            <p:spPr>
              <a:xfrm>
                <a:off x="5193444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2DC1D14-9AFE-5340-F51A-01DC29ED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1460082"/>
                <a:ext cx="792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8418B-25E4-D2B8-87C1-68248BAB15A3}"/>
                  </a:ext>
                </a:extLst>
              </p:cNvPr>
              <p:cNvSpPr/>
              <p:nvPr/>
            </p:nvSpPr>
            <p:spPr>
              <a:xfrm>
                <a:off x="5193444" y="1997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8418B-25E4-D2B8-87C1-68248BAB1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1997470"/>
                <a:ext cx="792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8FA618E-AE93-B224-4E7F-DD8AC0045903}"/>
                  </a:ext>
                </a:extLst>
              </p:cNvPr>
              <p:cNvSpPr/>
              <p:nvPr/>
            </p:nvSpPr>
            <p:spPr>
              <a:xfrm>
                <a:off x="5193444" y="2534858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8FA618E-AE93-B224-4E7F-DD8AC0045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2534858"/>
                <a:ext cx="7920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B58D5-DF96-2790-C718-E51CC34BD931}"/>
                  </a:ext>
                </a:extLst>
              </p:cNvPr>
              <p:cNvSpPr/>
              <p:nvPr/>
            </p:nvSpPr>
            <p:spPr>
              <a:xfrm>
                <a:off x="5193444" y="3072246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B58D5-DF96-2790-C718-E51CC34BD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3072246"/>
                <a:ext cx="7920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97FB2C-C46D-2DA9-466D-56794F7D41B5}"/>
                  </a:ext>
                </a:extLst>
              </p:cNvPr>
              <p:cNvSpPr/>
              <p:nvPr/>
            </p:nvSpPr>
            <p:spPr>
              <a:xfrm>
                <a:off x="5193444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97FB2C-C46D-2DA9-466D-56794F7D4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44" y="3609634"/>
                <a:ext cx="7920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50B3FB-6F17-E8CC-4447-DED74D9CBA8E}"/>
                  </a:ext>
                </a:extLst>
              </p:cNvPr>
              <p:cNvSpPr/>
              <p:nvPr/>
            </p:nvSpPr>
            <p:spPr>
              <a:xfrm>
                <a:off x="7509193" y="1460082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50B3FB-6F17-E8CC-4447-DED74D9CB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1460082"/>
                <a:ext cx="10800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76A6142-7435-051C-61EC-6A1D5A864AEA}"/>
                  </a:ext>
                </a:extLst>
              </p:cNvPr>
              <p:cNvSpPr/>
              <p:nvPr/>
            </p:nvSpPr>
            <p:spPr>
              <a:xfrm>
                <a:off x="7509193" y="1997470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76A6142-7435-051C-61EC-6A1D5A864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1997470"/>
                <a:ext cx="1080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6279ACB-4024-2B89-F2AD-AD0FC4357233}"/>
                  </a:ext>
                </a:extLst>
              </p:cNvPr>
              <p:cNvSpPr/>
              <p:nvPr/>
            </p:nvSpPr>
            <p:spPr>
              <a:xfrm>
                <a:off x="7509193" y="2534858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6279ACB-4024-2B89-F2AD-AD0FC4357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2534858"/>
                <a:ext cx="10800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244295-BB7B-4BF1-2FE2-84E2D6CF6A73}"/>
                  </a:ext>
                </a:extLst>
              </p:cNvPr>
              <p:cNvSpPr/>
              <p:nvPr/>
            </p:nvSpPr>
            <p:spPr>
              <a:xfrm>
                <a:off x="7509193" y="3072246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244295-BB7B-4BF1-2FE2-84E2D6CF6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3072246"/>
                <a:ext cx="10800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64792CF-94FE-CC8B-E3F7-233851F6E0E0}"/>
                  </a:ext>
                </a:extLst>
              </p:cNvPr>
              <p:cNvSpPr/>
              <p:nvPr/>
            </p:nvSpPr>
            <p:spPr>
              <a:xfrm>
                <a:off x="7509193" y="3609634"/>
                <a:ext cx="108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64792CF-94FE-CC8B-E3F7-233851F6E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193" y="3609634"/>
                <a:ext cx="1080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4D3B53-3838-49C1-8E8A-99BE30C34C81}"/>
                  </a:ext>
                </a:extLst>
              </p:cNvPr>
              <p:cNvSpPr/>
              <p:nvPr/>
            </p:nvSpPr>
            <p:spPr>
              <a:xfrm>
                <a:off x="6337731" y="4166028"/>
                <a:ext cx="3613425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4D3B53-3838-49C1-8E8A-99BE30C34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31" y="4166028"/>
                <a:ext cx="3613425" cy="113569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83CA02-0861-3B7E-E2BC-A63BE9D41B83}"/>
                  </a:ext>
                </a:extLst>
              </p:cNvPr>
              <p:cNvSpPr/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83CA02-0861-3B7E-E2BC-A63BE9D4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CF101C-8E3C-4005-8ACA-1403D08DFD4C}"/>
                  </a:ext>
                </a:extLst>
              </p:cNvPr>
              <p:cNvSpPr txBox="1"/>
              <p:nvPr/>
            </p:nvSpPr>
            <p:spPr>
              <a:xfrm>
                <a:off x="10408741" y="936862"/>
                <a:ext cx="1301125" cy="523220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CF101C-8E3C-4005-8ACA-1403D08D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741" y="936862"/>
                <a:ext cx="130112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1EBBE2-12A2-41A0-9220-AFFDCC502C3A}"/>
                  </a:ext>
                </a:extLst>
              </p:cNvPr>
              <p:cNvSpPr txBox="1"/>
              <p:nvPr/>
            </p:nvSpPr>
            <p:spPr>
              <a:xfrm>
                <a:off x="172936" y="5355698"/>
                <a:ext cx="4099180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)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1EBBE2-12A2-41A0-9220-AFFDCC502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" y="5355698"/>
                <a:ext cx="4099180" cy="9959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00D5E1-85DB-4024-854A-27E5DB1716CA}"/>
                  </a:ext>
                </a:extLst>
              </p:cNvPr>
              <p:cNvSpPr txBox="1"/>
              <p:nvPr/>
            </p:nvSpPr>
            <p:spPr>
              <a:xfrm>
                <a:off x="3632674" y="5397569"/>
                <a:ext cx="160607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1280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00D5E1-85DB-4024-854A-27E5DB17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674" y="5397569"/>
                <a:ext cx="1606076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B3B8D5-B7F5-4D4F-8A8A-F5F82E44F3C2}"/>
                  </a:ext>
                </a:extLst>
              </p:cNvPr>
              <p:cNvSpPr txBox="1"/>
              <p:nvPr/>
            </p:nvSpPr>
            <p:spPr>
              <a:xfrm>
                <a:off x="5074275" y="5604066"/>
                <a:ext cx="24349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21.33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B3B8D5-B7F5-4D4F-8A8A-F5F82E44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275" y="5604066"/>
                <a:ext cx="243491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B877009-FE2B-4B5A-9CE0-288B3A4711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604820"/>
                  </p:ext>
                </p:extLst>
              </p:nvPr>
            </p:nvGraphicFramePr>
            <p:xfrm>
              <a:off x="4794931" y="820335"/>
              <a:ext cx="5102116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5021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3557095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</m:ba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</m:ba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B877009-FE2B-4B5A-9CE0-288B3A4711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3604820"/>
                  </p:ext>
                </p:extLst>
              </p:nvPr>
            </p:nvGraphicFramePr>
            <p:xfrm>
              <a:off x="4794931" y="820335"/>
              <a:ext cx="5102116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5021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3557095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0"/>
                          <a:stretch>
                            <a:fillRect l="-394" t="-971" r="-231102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0"/>
                          <a:stretch>
                            <a:fillRect l="-43664" t="-971" r="-514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6B210C4-0FB3-433C-B195-437C1273ED0B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6B210C4-0FB3-433C-B195-437C1273E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933681A-EF1F-4D99-97E2-0979C2450BE7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933681A-EF1F-4D99-97E2-0979C2450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421AE16-37F8-453A-B4EF-530A0E1EDEE2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421AE16-37F8-453A-B4EF-530A0E1ED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2646E94-48E0-4CDA-83A2-E6849F09FE6A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2646E94-48E0-4CDA-83A2-E6849F09F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6735D7B-A402-4818-B417-879EDB71FD69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6735D7B-A402-4818-B417-879EDB71F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04ED95D5-ED04-42E6-AA1F-2C4338B6C3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276934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04ED95D5-ED04-42E6-AA1F-2C4338B6C3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276934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6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5524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3" grpId="0"/>
      <p:bldP spid="49" grpId="0"/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Total number of observations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Class Length</a:t>
                </a:r>
                <a:endParaRPr lang="en-IN" dirty="0"/>
              </a:p>
              <a:p>
                <a:r>
                  <a:rPr lang="en-US" dirty="0"/>
                  <a:t>In case of </a:t>
                </a:r>
                <a:r>
                  <a:rPr lang="en-US" b="1" dirty="0">
                    <a:solidFill>
                      <a:srgbClr val="FF0000"/>
                    </a:solidFill>
                  </a:rPr>
                  <a:t>continuous frequency </a:t>
                </a:r>
                <a:r>
                  <a:rPr lang="en-US" dirty="0"/>
                  <a:t>distribution,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mid value of the respective class.</a:t>
                </a:r>
                <a:endParaRPr lang="en-IN" dirty="0"/>
              </a:p>
              <a:p>
                <a:r>
                  <a:rPr lang="en-US" dirty="0"/>
                  <a:t>In case of </a:t>
                </a:r>
                <a:r>
                  <a:rPr lang="en-US" b="1" dirty="0">
                    <a:solidFill>
                      <a:srgbClr val="FF0000"/>
                    </a:solidFill>
                  </a:rPr>
                  <a:t>assumed mean method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can be any value from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r>
                  <a:rPr lang="en-US" dirty="0"/>
                  <a:t>Use </a:t>
                </a:r>
                <a:r>
                  <a:rPr lang="en-IN" dirty="0"/>
                  <a:t>following</a:t>
                </a:r>
                <a:r>
                  <a:rPr lang="en-US" dirty="0"/>
                  <a:t> formula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BDB525-8DB3-DBE6-6299-DE256DC5BEED}"/>
                  </a:ext>
                </a:extLst>
              </p:cNvPr>
              <p:cNvSpPr txBox="1"/>
              <p:nvPr/>
            </p:nvSpPr>
            <p:spPr>
              <a:xfrm>
                <a:off x="2949355" y="4849883"/>
                <a:ext cx="2034630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num>
                        <m:den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den>
                      </m:f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BDB525-8DB3-DBE6-6299-DE256DC5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355" y="4849883"/>
                <a:ext cx="2034630" cy="900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FA126-D764-426A-917A-74374FF9F808}"/>
                  </a:ext>
                </a:extLst>
              </p:cNvPr>
              <p:cNvSpPr txBox="1"/>
              <p:nvPr/>
            </p:nvSpPr>
            <p:spPr>
              <a:xfrm>
                <a:off x="530005" y="5038396"/>
                <a:ext cx="20346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n-NO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nn-NO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nn-NO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n-NO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n-NO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nn-NO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nn-NO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n-NO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nn-NO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FA126-D764-426A-917A-74374FF9F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05" y="5038396"/>
                <a:ext cx="20346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8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B8DD-E65E-2E0F-D26B-60C589DE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41F46B7-0988-41CE-A4E9-B42D50103C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300998"/>
                  </p:ext>
                </p:extLst>
              </p:nvPr>
            </p:nvGraphicFramePr>
            <p:xfrm>
              <a:off x="4788254" y="821042"/>
              <a:ext cx="1545021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5021">
                      <a:extLst>
                        <a:ext uri="{9D8B030D-6E8A-4147-A177-3AD203B41FA5}">
                          <a16:colId xmlns:a16="http://schemas.microsoft.com/office/drawing/2014/main" val="4032716289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Shruti" panose="020B0502040204020203" pitchFamily="34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932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877539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27479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129204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840859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9394909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12850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41F46B7-0988-41CE-A4E9-B42D50103C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300998"/>
                  </p:ext>
                </p:extLst>
              </p:nvPr>
            </p:nvGraphicFramePr>
            <p:xfrm>
              <a:off x="4788254" y="821042"/>
              <a:ext cx="1545021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5021">
                      <a:extLst>
                        <a:ext uri="{9D8B030D-6E8A-4147-A177-3AD203B41FA5}">
                          <a16:colId xmlns:a16="http://schemas.microsoft.com/office/drawing/2014/main" val="4032716289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7" t="-971" r="-157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9320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877539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27479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129204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840859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9394909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12850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276934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276934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655114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655114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FC2DC49-CBD6-B4A6-D387-D82E4B40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DCB367-989D-3449-6635-A142990D3B3C}"/>
                  </a:ext>
                </a:extLst>
              </p:cNvPr>
              <p:cNvSpPr/>
              <p:nvPr/>
            </p:nvSpPr>
            <p:spPr>
              <a:xfrm>
                <a:off x="5173496" y="1463566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3DCB367-989D-3449-6635-A142990D3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1463566"/>
                <a:ext cx="790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16911EB-5CEF-E57A-8A94-26750E6AA0C3}"/>
                  </a:ext>
                </a:extLst>
              </p:cNvPr>
              <p:cNvSpPr/>
              <p:nvPr/>
            </p:nvSpPr>
            <p:spPr>
              <a:xfrm>
                <a:off x="5173496" y="2000083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16911EB-5CEF-E57A-8A94-26750E6AA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2000083"/>
                <a:ext cx="7903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EA7CA9-C4E0-377E-0FBA-6E32039A98F0}"/>
                  </a:ext>
                </a:extLst>
              </p:cNvPr>
              <p:cNvSpPr/>
              <p:nvPr/>
            </p:nvSpPr>
            <p:spPr>
              <a:xfrm>
                <a:off x="5173496" y="2536600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EA7CA9-C4E0-377E-0FBA-6E32039A9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2536600"/>
                <a:ext cx="7903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6683E2E-E3E7-07D2-D2D3-2D5AC395A142}"/>
                  </a:ext>
                </a:extLst>
              </p:cNvPr>
              <p:cNvSpPr/>
              <p:nvPr/>
            </p:nvSpPr>
            <p:spPr>
              <a:xfrm>
                <a:off x="5173496" y="3073117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6683E2E-E3E7-07D2-D2D3-2D5AC395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3073117"/>
                <a:ext cx="79030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707141-54CE-DFF0-1E24-20A20E649299}"/>
                  </a:ext>
                </a:extLst>
              </p:cNvPr>
              <p:cNvSpPr/>
              <p:nvPr/>
            </p:nvSpPr>
            <p:spPr>
              <a:xfrm>
                <a:off x="5173496" y="3609634"/>
                <a:ext cx="79030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707141-54CE-DFF0-1E24-20A20E649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496" y="3609634"/>
                <a:ext cx="790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B38920-3944-1226-840A-3BB4B1CBFD14}"/>
                  </a:ext>
                </a:extLst>
              </p:cNvPr>
              <p:cNvSpPr txBox="1"/>
              <p:nvPr/>
            </p:nvSpPr>
            <p:spPr>
              <a:xfrm>
                <a:off x="7590053" y="3687920"/>
                <a:ext cx="3066413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=45+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B38920-3944-1226-840A-3BB4B1CB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53" y="3687920"/>
                <a:ext cx="3066413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B349D7-8FC0-622F-C3A0-E0B8C4D29209}"/>
                  </a:ext>
                </a:extLst>
              </p:cNvPr>
              <p:cNvSpPr txBox="1"/>
              <p:nvPr/>
            </p:nvSpPr>
            <p:spPr>
              <a:xfrm>
                <a:off x="7590053" y="4890487"/>
                <a:ext cx="24551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=59.2857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B349D7-8FC0-622F-C3A0-E0B8C4D2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53" y="4890487"/>
                <a:ext cx="24551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315713-762A-ADBA-18C3-6859DA2915A2}"/>
                  </a:ext>
                </a:extLst>
              </p:cNvPr>
              <p:cNvSpPr txBox="1"/>
              <p:nvPr/>
            </p:nvSpPr>
            <p:spPr>
              <a:xfrm>
                <a:off x="7590053" y="843191"/>
                <a:ext cx="3619648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315713-762A-ADBA-18C3-6859DA291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53" y="843191"/>
                <a:ext cx="3619648" cy="11340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99C0B3-2E13-235C-58FE-3AD8AA82504B}"/>
                  </a:ext>
                </a:extLst>
              </p:cNvPr>
              <p:cNvSpPr txBox="1"/>
              <p:nvPr/>
            </p:nvSpPr>
            <p:spPr>
              <a:xfrm>
                <a:off x="7590053" y="2350746"/>
                <a:ext cx="4200206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=45+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30−20</m:t>
                              </m:r>
                            </m:e>
                          </m:d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99C0B3-2E13-235C-58FE-3AD8AA825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53" y="2350746"/>
                <a:ext cx="4200206" cy="92570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59B5A4-A07A-ED46-C908-12656ED934C2}"/>
                  </a:ext>
                </a:extLst>
              </p:cNvPr>
              <p:cNvSpPr txBox="1"/>
              <p:nvPr/>
            </p:nvSpPr>
            <p:spPr>
              <a:xfrm>
                <a:off x="7109307" y="257563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59B5A4-A07A-ED46-C908-12656ED93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07" y="2575632"/>
                <a:ext cx="5062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D46AEA-6C77-5EA5-40A5-BCA7EF4665AB}"/>
                  </a:ext>
                </a:extLst>
              </p:cNvPr>
              <p:cNvSpPr txBox="1"/>
              <p:nvPr/>
            </p:nvSpPr>
            <p:spPr>
              <a:xfrm>
                <a:off x="7082995" y="389162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D46AEA-6C77-5EA5-40A5-BCA7EF466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95" y="3891621"/>
                <a:ext cx="5062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D26C59-3093-5E73-683B-F51A48FA17AC}"/>
                  </a:ext>
                </a:extLst>
              </p:cNvPr>
              <p:cNvSpPr txBox="1"/>
              <p:nvPr/>
            </p:nvSpPr>
            <p:spPr>
              <a:xfrm>
                <a:off x="7126653" y="489048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D26C59-3093-5E73-683B-F51A48FA1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653" y="4890487"/>
                <a:ext cx="50623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/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5AE96CC-F6F9-4E7C-8D22-A484912D317A}"/>
              </a:ext>
            </a:extLst>
          </p:cNvPr>
          <p:cNvSpPr/>
          <p:nvPr/>
        </p:nvSpPr>
        <p:spPr>
          <a:xfrm>
            <a:off x="275587" y="2550002"/>
            <a:ext cx="5952615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1CA1A0-035A-4C5F-A4E3-84F158CC8A8E}"/>
                  </a:ext>
                </a:extLst>
              </p:cNvPr>
              <p:cNvSpPr txBox="1"/>
              <p:nvPr/>
            </p:nvSpPr>
            <p:spPr>
              <a:xfrm>
                <a:off x="3507423" y="5280931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1CA1A0-035A-4C5F-A4E3-84F158CC8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23" y="5280931"/>
                <a:ext cx="428332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E8DC58-957D-40F2-B5C8-C3F12C500BEC}"/>
                  </a:ext>
                </a:extLst>
              </p:cNvPr>
              <p:cNvSpPr txBox="1"/>
              <p:nvPr/>
            </p:nvSpPr>
            <p:spPr>
              <a:xfrm>
                <a:off x="1846140" y="5962880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8E8DC58-957D-40F2-B5C8-C3F12C50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140" y="5962880"/>
                <a:ext cx="416584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D391381-21E0-4F82-82ED-C28B06167340}"/>
                  </a:ext>
                </a:extLst>
              </p:cNvPr>
              <p:cNvSpPr txBox="1"/>
              <p:nvPr/>
            </p:nvSpPr>
            <p:spPr>
              <a:xfrm>
                <a:off x="129280" y="5506235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D391381-21E0-4F82-82ED-C28B0616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80" y="5506235"/>
                <a:ext cx="1577391" cy="82747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C2F7E36-F146-4D1F-933E-B0F04F153C36}"/>
                  </a:ext>
                </a:extLst>
              </p:cNvPr>
              <p:cNvSpPr txBox="1"/>
              <p:nvPr/>
            </p:nvSpPr>
            <p:spPr>
              <a:xfrm>
                <a:off x="1808463" y="5280931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C2F7E36-F146-4D1F-933E-B0F04F15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463" y="5280931"/>
                <a:ext cx="1467946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E1EFE-7FBA-4098-9321-D83C86B9690C}"/>
                  </a:ext>
                </a:extLst>
              </p:cNvPr>
              <p:cNvSpPr txBox="1"/>
              <p:nvPr/>
            </p:nvSpPr>
            <p:spPr>
              <a:xfrm>
                <a:off x="2163673" y="5962880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E1EFE-7FBA-4098-9321-D83C86B9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73" y="5962880"/>
                <a:ext cx="1068477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B255A8D-178D-494B-B6A4-2C6CA20EBF72}"/>
                  </a:ext>
                </a:extLst>
              </p:cNvPr>
              <p:cNvSpPr txBox="1"/>
              <p:nvPr/>
            </p:nvSpPr>
            <p:spPr>
              <a:xfrm>
                <a:off x="3824956" y="5280931"/>
                <a:ext cx="102564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B255A8D-178D-494B-B6A4-2C6CA20EB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956" y="5280931"/>
                <a:ext cx="1025642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: Diagonal Corners Rounded 84">
            <a:extLst>
              <a:ext uri="{FF2B5EF4-FFF2-40B4-BE49-F238E27FC236}">
                <a16:creationId xmlns:a16="http://schemas.microsoft.com/office/drawing/2014/main" id="{B87ACA0A-43C8-4D31-8722-7E89ACF015DD}"/>
              </a:ext>
            </a:extLst>
          </p:cNvPr>
          <p:cNvSpPr/>
          <p:nvPr/>
        </p:nvSpPr>
        <p:spPr>
          <a:xfrm>
            <a:off x="2320314" y="2593401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: Diagonal Corners Rounded 85">
            <a:extLst>
              <a:ext uri="{FF2B5EF4-FFF2-40B4-BE49-F238E27FC236}">
                <a16:creationId xmlns:a16="http://schemas.microsoft.com/office/drawing/2014/main" id="{6DD0560D-B0FA-4691-9554-C3990ADF1622}"/>
              </a:ext>
            </a:extLst>
          </p:cNvPr>
          <p:cNvSpPr/>
          <p:nvPr/>
        </p:nvSpPr>
        <p:spPr>
          <a:xfrm>
            <a:off x="5185497" y="2051331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185232-5F9D-42C1-AC22-4F206BDCA38A}"/>
                  </a:ext>
                </a:extLst>
              </p:cNvPr>
              <p:cNvSpPr txBox="1"/>
              <p:nvPr/>
            </p:nvSpPr>
            <p:spPr>
              <a:xfrm>
                <a:off x="3472286" y="5961660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185232-5F9D-42C1-AC22-4F206BDCA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286" y="5961660"/>
                <a:ext cx="1315968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09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34" grpId="0"/>
      <p:bldP spid="36" grpId="0"/>
      <p:bldP spid="14" grpId="0"/>
      <p:bldP spid="15" grpId="0"/>
      <p:bldP spid="28" grpId="0"/>
      <p:bldP spid="29" grpId="0"/>
      <p:bldP spid="30" grpId="0"/>
      <p:bldP spid="37" grpId="0"/>
      <p:bldP spid="38" grpId="0"/>
      <p:bldP spid="71" grpId="0" animBg="1"/>
      <p:bldP spid="72" grpId="0"/>
      <p:bldP spid="73" grpId="0"/>
      <p:bldP spid="78" grpId="0"/>
      <p:bldP spid="82" grpId="0"/>
      <p:bldP spid="83" grpId="0"/>
      <p:bldP spid="84" grpId="0"/>
      <p:bldP spid="85" grpId="0" animBg="1"/>
      <p:bldP spid="86" grpId="0" animBg="1"/>
      <p:bldP spid="8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B8DD-E65E-2E0F-D26B-60C589DE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FC2DC49-CBD6-B4A6-D387-D82E4B40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B349D7-8FC0-622F-C3A0-E0B8C4D29209}"/>
                  </a:ext>
                </a:extLst>
              </p:cNvPr>
              <p:cNvSpPr txBox="1"/>
              <p:nvPr/>
            </p:nvSpPr>
            <p:spPr>
              <a:xfrm>
                <a:off x="9736862" y="65182"/>
                <a:ext cx="24551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=59.2857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B349D7-8FC0-622F-C3A0-E0B8C4D29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62" y="65182"/>
                <a:ext cx="24551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/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82" y="4110868"/>
                <a:ext cx="1872692" cy="11356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51755C17-48C3-4B1B-8CD5-490945A97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6988243"/>
                  </p:ext>
                </p:extLst>
              </p:nvPr>
            </p:nvGraphicFramePr>
            <p:xfrm>
              <a:off x="4794931" y="820335"/>
              <a:ext cx="6444569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349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4427220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M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M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51755C17-48C3-4B1B-8CD5-490945A97C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6988243"/>
                  </p:ext>
                </p:extLst>
              </p:nvPr>
            </p:nvGraphicFramePr>
            <p:xfrm>
              <a:off x="4794931" y="820335"/>
              <a:ext cx="6444569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7349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4427220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302" t="-971" r="-220544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45667" t="-971" r="-413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EDE2982-1E62-4993-8C37-95D2AAAD2746}"/>
                  </a:ext>
                </a:extLst>
              </p:cNvPr>
              <p:cNvSpPr/>
              <p:nvPr/>
            </p:nvSpPr>
            <p:spPr>
              <a:xfrm>
                <a:off x="4902961" y="1458179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44.2857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EDE2982-1E62-4993-8C37-95D2AAAD2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1458179"/>
                <a:ext cx="1800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DDF9C13-6239-4932-81CF-21DB4BCE61D3}"/>
                  </a:ext>
                </a:extLst>
              </p:cNvPr>
              <p:cNvSpPr/>
              <p:nvPr/>
            </p:nvSpPr>
            <p:spPr>
              <a:xfrm>
                <a:off x="4902961" y="1996043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DDF9C13-6239-4932-81CF-21DB4BCE6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1996043"/>
                <a:ext cx="180000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6EB5D0A-45A9-48F3-B15F-A421855F5302}"/>
                  </a:ext>
                </a:extLst>
              </p:cNvPr>
              <p:cNvSpPr/>
              <p:nvPr/>
            </p:nvSpPr>
            <p:spPr>
              <a:xfrm>
                <a:off x="4902961" y="2533907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4.2857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6EB5D0A-45A9-48F3-B15F-A421855F5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2533907"/>
                <a:ext cx="1800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01FA0D5-EA06-455C-9054-3415AB913FEF}"/>
                  </a:ext>
                </a:extLst>
              </p:cNvPr>
              <p:cNvSpPr/>
              <p:nvPr/>
            </p:nvSpPr>
            <p:spPr>
              <a:xfrm>
                <a:off x="4902961" y="3071771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15.7143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01FA0D5-EA06-455C-9054-3415AB913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3071771"/>
                <a:ext cx="180000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F64588C-ABD3-4728-AF8E-6FE00594D756}"/>
                  </a:ext>
                </a:extLst>
              </p:cNvPr>
              <p:cNvSpPr/>
              <p:nvPr/>
            </p:nvSpPr>
            <p:spPr>
              <a:xfrm>
                <a:off x="4902961" y="3609634"/>
                <a:ext cx="180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35.7143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F64588C-ABD3-4728-AF8E-6FE00594D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61" y="3609634"/>
                <a:ext cx="180000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1838494-E450-458C-9864-6483B7B85E3B}"/>
                  </a:ext>
                </a:extLst>
              </p:cNvPr>
              <p:cNvSpPr/>
              <p:nvPr/>
            </p:nvSpPr>
            <p:spPr>
              <a:xfrm>
                <a:off x="7865218" y="1458179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531.428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1838494-E450-458C-9864-6483B7B85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1458179"/>
                <a:ext cx="252000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65F299A-1B31-4B1F-A48E-1BD46A36F3DE}"/>
                  </a:ext>
                </a:extLst>
              </p:cNvPr>
              <p:cNvSpPr/>
              <p:nvPr/>
            </p:nvSpPr>
            <p:spPr>
              <a:xfrm>
                <a:off x="7865218" y="1996849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194.285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65F299A-1B31-4B1F-A48E-1BD46A36F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1996849"/>
                <a:ext cx="252000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618B30-37A8-469F-A808-620F51987CC9}"/>
                  </a:ext>
                </a:extLst>
              </p:cNvPr>
              <p:cNvSpPr/>
              <p:nvPr/>
            </p:nvSpPr>
            <p:spPr>
              <a:xfrm>
                <a:off x="7865218" y="2535519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59.9998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618B30-37A8-469F-A808-620F51987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2535519"/>
                <a:ext cx="2520000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F01D7A-3841-4C6F-B6C2-5053E1000944}"/>
                  </a:ext>
                </a:extLst>
              </p:cNvPr>
              <p:cNvSpPr/>
              <p:nvPr/>
            </p:nvSpPr>
            <p:spPr>
              <a:xfrm>
                <a:off x="7865218" y="3074189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314.28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BF01D7A-3841-4C6F-B6C2-5053E1000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3074189"/>
                <a:ext cx="252000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252E238-ACF3-41B3-A167-E13A12A410F7}"/>
                  </a:ext>
                </a:extLst>
              </p:cNvPr>
              <p:cNvSpPr/>
              <p:nvPr/>
            </p:nvSpPr>
            <p:spPr>
              <a:xfrm>
                <a:off x="7865218" y="3612858"/>
                <a:ext cx="252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214.285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252E238-ACF3-41B3-A167-E13A12A41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218" y="3612858"/>
                <a:ext cx="252000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A5FDD2-A913-4046-8AA8-AE0831A97BB3}"/>
                  </a:ext>
                </a:extLst>
              </p:cNvPr>
              <p:cNvSpPr txBox="1"/>
              <p:nvPr/>
            </p:nvSpPr>
            <p:spPr>
              <a:xfrm>
                <a:off x="6809054" y="4153346"/>
                <a:ext cx="4544746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M</m:t>
                              </m:r>
                            </m:e>
                          </m:d>
                        </m:e>
                      </m:nary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1314.285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A5FDD2-A913-4046-8AA8-AE0831A97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054" y="4153346"/>
                <a:ext cx="4544746" cy="113569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065B23-C933-403C-962F-463A0DCD4B46}"/>
                  </a:ext>
                </a:extLst>
              </p:cNvPr>
              <p:cNvSpPr txBox="1"/>
              <p:nvPr/>
            </p:nvSpPr>
            <p:spPr>
              <a:xfrm>
                <a:off x="3684341" y="5464460"/>
                <a:ext cx="241165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1314.285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065B23-C933-403C-962F-463A0DCD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341" y="5464460"/>
                <a:ext cx="2411659" cy="90178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1CA0650-2416-452C-8E1B-04F459869325}"/>
                  </a:ext>
                </a:extLst>
              </p:cNvPr>
              <p:cNvSpPr txBox="1"/>
              <p:nvPr/>
            </p:nvSpPr>
            <p:spPr>
              <a:xfrm>
                <a:off x="172936" y="5421982"/>
                <a:ext cx="3738960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MD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M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1CA0650-2416-452C-8E1B-04F459869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" y="5421982"/>
                <a:ext cx="3738960" cy="99597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10512CA-2FFE-48D9-A59E-1C8C57EA79B5}"/>
                  </a:ext>
                </a:extLst>
              </p:cNvPr>
              <p:cNvSpPr txBox="1"/>
              <p:nvPr/>
            </p:nvSpPr>
            <p:spPr>
              <a:xfrm>
                <a:off x="6096000" y="5699798"/>
                <a:ext cx="24116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21.9048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10512CA-2FFE-48D9-A59E-1C8C57EA7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99798"/>
                <a:ext cx="2411659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66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9" grpId="0"/>
      <p:bldP spid="75" grpId="0"/>
      <p:bldP spid="7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B8DD-E65E-2E0F-D26B-60C589DE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115826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115826"/>
                  </p:ext>
                </p:extLst>
              </p:nvPr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241850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241850"/>
                  </p:ext>
                </p:extLst>
              </p:nvPr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FC2DC49-CBD6-B4A6-D387-D82E4B40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/>
              <p:nvPr/>
            </p:nvSpPr>
            <p:spPr>
              <a:xfrm>
                <a:off x="1737091" y="4110868"/>
                <a:ext cx="1918474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91" y="4110868"/>
                <a:ext cx="1918474" cy="11356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75432-A261-4748-BD74-011559C901F5}"/>
                  </a:ext>
                </a:extLst>
              </p:cNvPr>
              <p:cNvSpPr txBox="1"/>
              <p:nvPr/>
            </p:nvSpPr>
            <p:spPr>
              <a:xfrm>
                <a:off x="6757530" y="946085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75432-A261-4748-BD74-011559C90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530" y="946085"/>
                <a:ext cx="5157684" cy="106048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3F31A0D-933C-4C46-9976-0361B788A9A2}"/>
                  </a:ext>
                </a:extLst>
              </p:cNvPr>
              <p:cNvSpPr/>
              <p:nvPr/>
            </p:nvSpPr>
            <p:spPr>
              <a:xfrm>
                <a:off x="195444" y="5880893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3F31A0D-933C-4C46-9976-0361B788A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44" y="5880893"/>
                <a:ext cx="1476661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029D3DE-DFB2-4E2F-83AE-84048B447B1E}"/>
              </a:ext>
            </a:extLst>
          </p:cNvPr>
          <p:cNvSpPr/>
          <p:nvPr/>
        </p:nvSpPr>
        <p:spPr>
          <a:xfrm>
            <a:off x="327661" y="3077623"/>
            <a:ext cx="3007092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E8C456-3287-4431-82EA-EB4B9C6131DA}"/>
                  </a:ext>
                </a:extLst>
              </p:cNvPr>
              <p:cNvSpPr/>
              <p:nvPr/>
            </p:nvSpPr>
            <p:spPr>
              <a:xfrm>
                <a:off x="195444" y="5218912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E8C456-3287-4431-82EA-EB4B9C613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44" y="5218912"/>
                <a:ext cx="1476661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5C278134-0639-4AB9-9654-9EE3CC5F670B}"/>
              </a:ext>
            </a:extLst>
          </p:cNvPr>
          <p:cNvSpPr/>
          <p:nvPr/>
        </p:nvSpPr>
        <p:spPr>
          <a:xfrm>
            <a:off x="2319296" y="3133697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87E358-6988-4D8C-8E27-FE07043BED82}"/>
                  </a:ext>
                </a:extLst>
              </p:cNvPr>
              <p:cNvSpPr/>
              <p:nvPr/>
            </p:nvSpPr>
            <p:spPr>
              <a:xfrm>
                <a:off x="1615375" y="5169726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87E358-6988-4D8C-8E27-FE07043BE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75" y="5169726"/>
                <a:ext cx="577921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: Diagonal Corners Rounded 66">
            <a:extLst>
              <a:ext uri="{FF2B5EF4-FFF2-40B4-BE49-F238E27FC236}">
                <a16:creationId xmlns:a16="http://schemas.microsoft.com/office/drawing/2014/main" id="{F171CE96-0CD0-423C-8865-FC579164841A}"/>
              </a:ext>
            </a:extLst>
          </p:cNvPr>
          <p:cNvSpPr/>
          <p:nvPr/>
        </p:nvSpPr>
        <p:spPr>
          <a:xfrm>
            <a:off x="2319296" y="2591164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Diagonal Corners Rounded 67">
            <a:extLst>
              <a:ext uri="{FF2B5EF4-FFF2-40B4-BE49-F238E27FC236}">
                <a16:creationId xmlns:a16="http://schemas.microsoft.com/office/drawing/2014/main" id="{0CE52AE0-E293-419F-AFAD-93600FCA5D02}"/>
              </a:ext>
            </a:extLst>
          </p:cNvPr>
          <p:cNvSpPr/>
          <p:nvPr/>
        </p:nvSpPr>
        <p:spPr>
          <a:xfrm>
            <a:off x="2319296" y="3673970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31360E7-B534-40AE-8948-DA26D60D4268}"/>
                  </a:ext>
                </a:extLst>
              </p:cNvPr>
              <p:cNvSpPr/>
              <p:nvPr/>
            </p:nvSpPr>
            <p:spPr>
              <a:xfrm>
                <a:off x="2055435" y="5169726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31360E7-B534-40AE-8948-DA26D60D4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35" y="5169726"/>
                <a:ext cx="1036602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580899E-3FD2-44C2-A2B8-61254F02D616}"/>
                  </a:ext>
                </a:extLst>
              </p:cNvPr>
              <p:cNvSpPr/>
              <p:nvPr/>
            </p:nvSpPr>
            <p:spPr>
              <a:xfrm>
                <a:off x="1615375" y="5653277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580899E-3FD2-44C2-A2B8-61254F02D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75" y="5653277"/>
                <a:ext cx="577921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7A3D5C1-6CC0-4CA5-96D7-6E4F6675CDEE}"/>
                  </a:ext>
                </a:extLst>
              </p:cNvPr>
              <p:cNvSpPr/>
              <p:nvPr/>
            </p:nvSpPr>
            <p:spPr>
              <a:xfrm>
                <a:off x="2055435" y="5653277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7A3D5C1-6CC0-4CA5-96D7-6E4F6675C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35" y="5653277"/>
                <a:ext cx="1036602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B871235-DCCD-443A-860E-84BBA730DC45}"/>
                  </a:ext>
                </a:extLst>
              </p:cNvPr>
              <p:cNvSpPr/>
              <p:nvPr/>
            </p:nvSpPr>
            <p:spPr>
              <a:xfrm>
                <a:off x="1615375" y="6108509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B871235-DCCD-443A-860E-84BBA730D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75" y="6108509"/>
                <a:ext cx="577921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A63A8C7-0536-4E14-9B05-7BE89A228D2D}"/>
                  </a:ext>
                </a:extLst>
              </p:cNvPr>
              <p:cNvSpPr/>
              <p:nvPr/>
            </p:nvSpPr>
            <p:spPr>
              <a:xfrm>
                <a:off x="2055435" y="6108509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A63A8C7-0536-4E14-9B05-7BE89A228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35" y="6108509"/>
                <a:ext cx="1036602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A3DF1A-0E91-4C5B-9538-ABE7CA3DCB23}"/>
                  </a:ext>
                </a:extLst>
              </p:cNvPr>
              <p:cNvSpPr txBox="1"/>
              <p:nvPr/>
            </p:nvSpPr>
            <p:spPr>
              <a:xfrm>
                <a:off x="6760597" y="2567979"/>
                <a:ext cx="525846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20−14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</m:d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−14−6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A3DF1A-0E91-4C5B-9538-ABE7CA3DC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597" y="2567979"/>
                <a:ext cx="5258467" cy="106048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A705DF-293C-4B78-8A96-8F11B3278944}"/>
                  </a:ext>
                </a:extLst>
              </p:cNvPr>
              <p:cNvSpPr txBox="1"/>
              <p:nvPr/>
            </p:nvSpPr>
            <p:spPr>
              <a:xfrm>
                <a:off x="6757529" y="3943846"/>
                <a:ext cx="4305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=65+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A705DF-293C-4B78-8A96-8F11B3278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529" y="3943846"/>
                <a:ext cx="4305795" cy="106048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8EBA84-48E6-4F5A-96D9-71F0AFB8268C}"/>
                  </a:ext>
                </a:extLst>
              </p:cNvPr>
              <p:cNvSpPr txBox="1"/>
              <p:nvPr/>
            </p:nvSpPr>
            <p:spPr>
              <a:xfrm>
                <a:off x="6241847" y="282970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8EBA84-48E6-4F5A-96D9-71F0AFB82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47" y="2829708"/>
                <a:ext cx="506235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D56E5AA-B1B8-4D3D-9B37-D07D3AC24C3B}"/>
                  </a:ext>
                </a:extLst>
              </p:cNvPr>
              <p:cNvSpPr txBox="1"/>
              <p:nvPr/>
            </p:nvSpPr>
            <p:spPr>
              <a:xfrm>
                <a:off x="6241848" y="420545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D56E5AA-B1B8-4D3D-9B37-D07D3AC24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48" y="4205456"/>
                <a:ext cx="506235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D12674-93A3-4935-A690-D542BE9E32CE}"/>
                  </a:ext>
                </a:extLst>
              </p:cNvPr>
              <p:cNvSpPr txBox="1"/>
              <p:nvPr/>
            </p:nvSpPr>
            <p:spPr>
              <a:xfrm>
                <a:off x="6757530" y="5218912"/>
                <a:ext cx="22850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D12674-93A3-4935-A690-D542BE9E3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530" y="5218912"/>
                <a:ext cx="2285078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2F31B97-3B51-427F-9B06-22449E096B9C}"/>
                  </a:ext>
                </a:extLst>
              </p:cNvPr>
              <p:cNvSpPr txBox="1"/>
              <p:nvPr/>
            </p:nvSpPr>
            <p:spPr>
              <a:xfrm>
                <a:off x="6241848" y="521891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2F31B97-3B51-427F-9B06-22449E096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48" y="5218912"/>
                <a:ext cx="5062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1" grpId="0"/>
      <p:bldP spid="42" grpId="0" animBg="1"/>
      <p:bldP spid="43" grpId="0"/>
      <p:bldP spid="67" grpId="0" animBg="1"/>
      <p:bldP spid="68" grpId="0" animBg="1"/>
      <p:bldP spid="71" grpId="0"/>
      <p:bldP spid="72" grpId="0"/>
      <p:bldP spid="73" grpId="0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B8DD-E65E-2E0F-D26B-60C589DE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3" name="Table 92">
                <a:extLst>
                  <a:ext uri="{FF2B5EF4-FFF2-40B4-BE49-F238E27FC236}">
                    <a16:creationId xmlns:a16="http://schemas.microsoft.com/office/drawing/2014/main" id="{2C813802-7E3B-45E1-8CB9-1BAC3FC70B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6714" y="821042"/>
              <a:ext cx="1269124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9124">
                      <a:extLst>
                        <a:ext uri="{9D8B030D-6E8A-4147-A177-3AD203B41FA5}">
                          <a16:colId xmlns:a16="http://schemas.microsoft.com/office/drawing/2014/main" val="2534668522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57" t="-971" r="-1435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921248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427331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61605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659824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95220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248220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90103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D98F9D2C-A4F7-427D-9251-A567A1BBE0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2936" y="821042"/>
              <a:ext cx="33585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1757">
                      <a:extLst>
                        <a:ext uri="{9D8B030D-6E8A-4147-A177-3AD203B41FA5}">
                          <a16:colId xmlns:a16="http://schemas.microsoft.com/office/drawing/2014/main" val="339380793"/>
                        </a:ext>
                      </a:extLst>
                    </a:gridCol>
                    <a:gridCol w="1726783">
                      <a:extLst>
                        <a:ext uri="{9D8B030D-6E8A-4147-A177-3AD203B41FA5}">
                          <a16:colId xmlns:a16="http://schemas.microsoft.com/office/drawing/2014/main" val="3447171561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6" t="-971" r="-107090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070" t="-971" r="-1056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5747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3168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902325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600045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5448496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545937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11746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FC2DC49-CBD6-B4A6-D387-D82E4B40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8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/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2A51317-E6B5-477C-A5F4-E05EA844E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460082"/>
                <a:ext cx="7920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/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117AC31-4CBE-4DFB-A6AA-386A44F7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1993652"/>
                <a:ext cx="792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/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325FC71-AD80-4854-8A2E-A712D331F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2534561"/>
                <a:ext cx="792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/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BF60BD-9BA1-4B7D-B6AF-DF034B4E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075470"/>
                <a:ext cx="792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/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87B1AC8-E641-410B-9230-7E570045F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05" y="3609634"/>
                <a:ext cx="7920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/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5F97BEF-AB17-4E44-B6B4-9E4705E4B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460082"/>
                <a:ext cx="1764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/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CC6D64D-A10F-43AE-B730-79E37C64C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1997470"/>
                <a:ext cx="1764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/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45−65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47C665-A093-4C75-9116-AB0298D53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2534858"/>
                <a:ext cx="1764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/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65−85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614DDE-CE14-4268-BDDB-14852DBF2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072246"/>
                <a:ext cx="1764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/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85−105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39B6F9-553A-4754-B264-0C213FA62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7" y="3609634"/>
                <a:ext cx="17640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/>
              <p:nvPr/>
            </p:nvSpPr>
            <p:spPr>
              <a:xfrm>
                <a:off x="1737091" y="4110868"/>
                <a:ext cx="1918474" cy="1135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8D93032-FA08-4C88-BDA7-447A42054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091" y="4110868"/>
                <a:ext cx="1918474" cy="11356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/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C775BF-93D4-47E1-B3B4-746F7777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460082"/>
                <a:ext cx="66075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/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09DC425-9A83-474B-994C-872FA2D20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1997470"/>
                <a:ext cx="6607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/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B7B8ED8-2EAE-4A2A-AAD5-CFF22A39E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2534858"/>
                <a:ext cx="6607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/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324570B-D0FA-4EB5-BEE9-41BBD6349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072246"/>
                <a:ext cx="6607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/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05114D8-152A-44B7-8FA2-08F2DD396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25" y="3609634"/>
                <a:ext cx="66075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D12674-93A3-4935-A690-D542BE9E32CE}"/>
                  </a:ext>
                </a:extLst>
              </p:cNvPr>
              <p:cNvSpPr txBox="1"/>
              <p:nvPr/>
            </p:nvSpPr>
            <p:spPr>
              <a:xfrm>
                <a:off x="9924320" y="936862"/>
                <a:ext cx="22850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D12674-93A3-4935-A690-D542BE9E3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320" y="936862"/>
                <a:ext cx="2285078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C881B178-D6C0-4A34-9C14-8406BCD14D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94931" y="820335"/>
              <a:ext cx="48280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1698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3396342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Shruti" panose="020B0502040204020203" pitchFamily="34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280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Shruti" panose="020B0502040204020203" pitchFamily="34" charset="0"/>
                                      </a:rPr>
                                      <m:t>Z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C881B178-D6C0-4A34-9C14-8406BCD14D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426295"/>
                  </p:ext>
                </p:extLst>
              </p:nvPr>
            </p:nvGraphicFramePr>
            <p:xfrm>
              <a:off x="4794931" y="820335"/>
              <a:ext cx="4828040" cy="43500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31698">
                      <a:extLst>
                        <a:ext uri="{9D8B030D-6E8A-4147-A177-3AD203B41FA5}">
                          <a16:colId xmlns:a16="http://schemas.microsoft.com/office/drawing/2014/main" val="77423629"/>
                        </a:ext>
                      </a:extLst>
                    </a:gridCol>
                    <a:gridCol w="3396342">
                      <a:extLst>
                        <a:ext uri="{9D8B030D-6E8A-4147-A177-3AD203B41FA5}">
                          <a16:colId xmlns:a16="http://schemas.microsoft.com/office/drawing/2014/main" val="1686184484"/>
                        </a:ext>
                      </a:extLst>
                    </a:gridCol>
                  </a:tblGrid>
                  <a:tr h="626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426" t="-971" r="-238723" b="-597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42294" t="-971" r="-538" b="-597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7689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9960831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59645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7526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2925586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5634344"/>
                      </a:ext>
                    </a:extLst>
                  </a:tr>
                  <a:tr h="102329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87291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FDE9791-7E20-43A4-8426-BC06839F6B27}"/>
                  </a:ext>
                </a:extLst>
              </p:cNvPr>
              <p:cNvSpPr/>
              <p:nvPr/>
            </p:nvSpPr>
            <p:spPr>
              <a:xfrm>
                <a:off x="5099759" y="1460082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FDE9791-7E20-43A4-8426-BC06839F6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1460082"/>
                <a:ext cx="81284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DFA10A1-DF3A-4BC8-9B8B-216955A518E1}"/>
                  </a:ext>
                </a:extLst>
              </p:cNvPr>
              <p:cNvSpPr/>
              <p:nvPr/>
            </p:nvSpPr>
            <p:spPr>
              <a:xfrm>
                <a:off x="5099759" y="2000273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DFA10A1-DF3A-4BC8-9B8B-216955A51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2000273"/>
                <a:ext cx="81284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A55D6D-8940-4CB8-B74C-3532ABF74E90}"/>
                  </a:ext>
                </a:extLst>
              </p:cNvPr>
              <p:cNvSpPr/>
              <p:nvPr/>
            </p:nvSpPr>
            <p:spPr>
              <a:xfrm>
                <a:off x="5099759" y="2540464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A55D6D-8940-4CB8-B74C-3532ABF74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2540464"/>
                <a:ext cx="81284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7A9B314-5F56-4AD0-B46D-A62549DEFE94}"/>
                  </a:ext>
                </a:extLst>
              </p:cNvPr>
              <p:cNvSpPr/>
              <p:nvPr/>
            </p:nvSpPr>
            <p:spPr>
              <a:xfrm>
                <a:off x="5099759" y="3080655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7A9B314-5F56-4AD0-B46D-A62549DEF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3080655"/>
                <a:ext cx="81284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E2EE0AB-03DE-4E69-9B54-00263CFFE2D7}"/>
                  </a:ext>
                </a:extLst>
              </p:cNvPr>
              <p:cNvSpPr/>
              <p:nvPr/>
            </p:nvSpPr>
            <p:spPr>
              <a:xfrm>
                <a:off x="5099759" y="3620847"/>
                <a:ext cx="812843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E2EE0AB-03DE-4E69-9B54-00263CFFE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59" y="3620847"/>
                <a:ext cx="81284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C6765E9-4929-4446-B557-D08FE6DAC490}"/>
                  </a:ext>
                </a:extLst>
              </p:cNvPr>
              <p:cNvSpPr/>
              <p:nvPr/>
            </p:nvSpPr>
            <p:spPr>
              <a:xfrm>
                <a:off x="7136046" y="1460082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C6765E9-4929-4446-B557-D08FE6DAC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1460082"/>
                <a:ext cx="144000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B86992-DCE9-42F5-84BF-6E3925A60704}"/>
                  </a:ext>
                </a:extLst>
              </p:cNvPr>
              <p:cNvSpPr/>
              <p:nvPr/>
            </p:nvSpPr>
            <p:spPr>
              <a:xfrm>
                <a:off x="7136046" y="2000273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B86992-DCE9-42F5-84BF-6E3925A60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2000273"/>
                <a:ext cx="144000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330649-1DE6-4D4B-BF2D-ACF543AEDE00}"/>
                  </a:ext>
                </a:extLst>
              </p:cNvPr>
              <p:cNvSpPr/>
              <p:nvPr/>
            </p:nvSpPr>
            <p:spPr>
              <a:xfrm>
                <a:off x="7136046" y="2540464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330649-1DE6-4D4B-BF2D-ACF543AED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2540464"/>
                <a:ext cx="1440000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FEC9608-9537-49BE-ABC1-CF99EF4A3377}"/>
                  </a:ext>
                </a:extLst>
              </p:cNvPr>
              <p:cNvSpPr/>
              <p:nvPr/>
            </p:nvSpPr>
            <p:spPr>
              <a:xfrm>
                <a:off x="7136046" y="3080655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FEC9608-9537-49BE-ABC1-CF99EF4A3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3080655"/>
                <a:ext cx="144000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F20F69B-49A4-45CC-A6C6-78BCB61462DE}"/>
                  </a:ext>
                </a:extLst>
              </p:cNvPr>
              <p:cNvSpPr/>
              <p:nvPr/>
            </p:nvSpPr>
            <p:spPr>
              <a:xfrm>
                <a:off x="7136046" y="3620847"/>
                <a:ext cx="144000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F20F69B-49A4-45CC-A6C6-78BCB6146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46" y="3620847"/>
                <a:ext cx="144000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0D449D-969B-428D-A41B-9841A62D8C73}"/>
                  </a:ext>
                </a:extLst>
              </p:cNvPr>
              <p:cNvSpPr txBox="1"/>
              <p:nvPr/>
            </p:nvSpPr>
            <p:spPr>
              <a:xfrm>
                <a:off x="6279084" y="4125495"/>
                <a:ext cx="3476262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Z</m:t>
                              </m:r>
                            </m:e>
                          </m:d>
                        </m:e>
                      </m:nary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408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0D449D-969B-428D-A41B-9841A62D8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084" y="4125495"/>
                <a:ext cx="3476262" cy="113569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30DB85-29B3-4ACC-8C6E-0077A5F436D9}"/>
                  </a:ext>
                </a:extLst>
              </p:cNvPr>
              <p:cNvSpPr txBox="1"/>
              <p:nvPr/>
            </p:nvSpPr>
            <p:spPr>
              <a:xfrm>
                <a:off x="438133" y="5552245"/>
                <a:ext cx="343940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MD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30DB85-29B3-4ACC-8C6E-0077A5F4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33" y="5552245"/>
                <a:ext cx="3439403" cy="99597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92099F5-1276-482C-AC1A-B4EBC8693E82}"/>
                  </a:ext>
                </a:extLst>
              </p:cNvPr>
              <p:cNvSpPr txBox="1"/>
              <p:nvPr/>
            </p:nvSpPr>
            <p:spPr>
              <a:xfrm>
                <a:off x="3655565" y="5586065"/>
                <a:ext cx="144419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1408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92099F5-1276-482C-AC1A-B4EBC869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65" y="5586065"/>
                <a:ext cx="1444194" cy="90178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52C23BE-F8BB-4212-8CAC-6C03F6310211}"/>
                  </a:ext>
                </a:extLst>
              </p:cNvPr>
              <p:cNvSpPr txBox="1"/>
              <p:nvPr/>
            </p:nvSpPr>
            <p:spPr>
              <a:xfrm>
                <a:off x="5029505" y="5810130"/>
                <a:ext cx="19083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=23.4667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52C23BE-F8BB-4212-8CAC-6C03F6310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505" y="5810130"/>
                <a:ext cx="190832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43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9" grpId="0"/>
      <p:bldP spid="7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B14440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6509AF85-45A5-4613-B12E-BFDC20FEF8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mehul.chaurasia @darshan.ac.in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E4CBA8C8-FA78-4D49-9EF1-47756152D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6584E9B-E21C-4E0E-BA19-AD78AF107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pic>
        <p:nvPicPr>
          <p:cNvPr id="44" name="Picture Placeholder 9">
            <a:extLst>
              <a:ext uri="{FF2B5EF4-FFF2-40B4-BE49-F238E27FC236}">
                <a16:creationId xmlns:a16="http://schemas.microsoft.com/office/drawing/2014/main" id="{348A4B38-2CAA-493E-B655-79CC3983DD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69" y="5211251"/>
            <a:ext cx="1353599" cy="135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D7E7FF4E-83FF-425A-8AEE-64D5C275F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1756" y="81450"/>
                <a:ext cx="4646358" cy="73465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1800" b="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defRPr/>
                </a:pPr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MCA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2</a:t>
                </a:r>
                <a:r>
                  <a:rPr lang="en-US" baseline="30000">
                    <a:solidFill>
                      <a:prstClr val="white"/>
                    </a:solidFill>
                    <a:latin typeface="Roboto Condensed"/>
                  </a:rPr>
                  <a:t>nd</a:t>
                </a:r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 Semester</a:t>
                </a:r>
              </a:p>
              <a:p>
                <a:pPr>
                  <a:lnSpc>
                    <a:spcPct val="125000"/>
                  </a:lnSpc>
                  <a:defRPr/>
                </a:pPr>
                <a:r>
                  <a:rPr lang="en-US">
                    <a:solidFill>
                      <a:prstClr val="white"/>
                    </a:solidFill>
                    <a:latin typeface="Roboto Condensed"/>
                  </a:rPr>
                  <a:t>Mathematics for Computer Application   (2305HS203)</a:t>
                </a:r>
                <a:endParaRPr lang="en-US"/>
              </a:p>
            </p:txBody>
          </p:sp>
        </mc:Choice>
        <mc:Fallback xmlns="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D7E7FF4E-83FF-425A-8AEE-64D5C275F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756" y="81450"/>
                <a:ext cx="4646358" cy="734653"/>
              </a:xfrm>
              <a:prstGeom prst="rect">
                <a:avLst/>
              </a:prstGeom>
              <a:blipFill>
                <a:blip r:embed="rId3"/>
                <a:stretch>
                  <a:fillRect t="-23140" b="-33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0800" y="832964"/>
                <a:ext cx="11930400" cy="7585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Find the mean of data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10.2,  9.5,  8.3,  9.7,  9.5,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11.1,  7.8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  8.8,  9.5,  10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0" y="832964"/>
                <a:ext cx="11930400" cy="758568"/>
              </a:xfrm>
              <a:prstGeom prst="rect">
                <a:avLst/>
              </a:prstGeom>
              <a:blipFill>
                <a:blip r:embed="rId3"/>
                <a:stretch>
                  <a:fillRect l="-1021"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0800" y="171329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C1BF7D-5436-9AD7-9E79-71C80F4299BC}"/>
                  </a:ext>
                </a:extLst>
              </p:cNvPr>
              <p:cNvSpPr txBox="1"/>
              <p:nvPr/>
            </p:nvSpPr>
            <p:spPr>
              <a:xfrm>
                <a:off x="2333579" y="3920206"/>
                <a:ext cx="9801162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10.2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9.5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8.3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9.7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9.5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11.1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7.8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8.8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9.5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C1BF7D-5436-9AD7-9E79-71C80F429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579" y="3920206"/>
                <a:ext cx="9801162" cy="910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45B49-AFFC-A111-8A0C-2DD3D49491FC}"/>
                  </a:ext>
                </a:extLst>
              </p:cNvPr>
              <p:cNvSpPr txBox="1"/>
              <p:nvPr/>
            </p:nvSpPr>
            <p:spPr>
              <a:xfrm>
                <a:off x="2286055" y="4782864"/>
                <a:ext cx="1724297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94.4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45B49-AFFC-A111-8A0C-2DD3D4949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55" y="4782864"/>
                <a:ext cx="1724297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BA4E9B-ACB9-7A2A-2417-E6EE551EBE1A}"/>
                  </a:ext>
                </a:extLst>
              </p:cNvPr>
              <p:cNvSpPr txBox="1"/>
              <p:nvPr/>
            </p:nvSpPr>
            <p:spPr>
              <a:xfrm>
                <a:off x="2343314" y="5911403"/>
                <a:ext cx="15397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9.44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BA4E9B-ACB9-7A2A-2417-E6EE551E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14" y="5911403"/>
                <a:ext cx="15397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F160DF-2FC0-37F3-93A3-C1C1CD9536DD}"/>
                  </a:ext>
                </a:extLst>
              </p:cNvPr>
              <p:cNvSpPr txBox="1"/>
              <p:nvPr/>
            </p:nvSpPr>
            <p:spPr>
              <a:xfrm>
                <a:off x="2333579" y="2892991"/>
                <a:ext cx="1539746" cy="92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F160DF-2FC0-37F3-93A3-C1C1CD95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579" y="2892991"/>
                <a:ext cx="1539746" cy="9227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7448C-811D-4A5E-78B9-BF917982747D}"/>
                  </a:ext>
                </a:extLst>
              </p:cNvPr>
              <p:cNvSpPr txBox="1"/>
              <p:nvPr/>
            </p:nvSpPr>
            <p:spPr>
              <a:xfrm>
                <a:off x="1685028" y="4113881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7448C-811D-4A5E-78B9-BF9179827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028" y="4113881"/>
                <a:ext cx="54486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D1219C-285D-483F-9B65-53A84CFB9C0A}"/>
                  </a:ext>
                </a:extLst>
              </p:cNvPr>
              <p:cNvSpPr txBox="1"/>
              <p:nvPr/>
            </p:nvSpPr>
            <p:spPr>
              <a:xfrm>
                <a:off x="1685028" y="5911403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D1219C-285D-483F-9B65-53A84CFB9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028" y="5911403"/>
                <a:ext cx="5448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F0E05-A584-41AD-9DAB-2F700B8F7AEC}"/>
                  </a:ext>
                </a:extLst>
              </p:cNvPr>
              <p:cNvSpPr txBox="1"/>
              <p:nvPr/>
            </p:nvSpPr>
            <p:spPr>
              <a:xfrm>
                <a:off x="1685028" y="4972146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F0E05-A584-41AD-9DAB-2F700B8F7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028" y="4972146"/>
                <a:ext cx="5448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DA23389-A9AD-4EF8-A3D9-A29B72F2113C}"/>
              </a:ext>
            </a:extLst>
          </p:cNvPr>
          <p:cNvSpPr txBox="1"/>
          <p:nvPr/>
        </p:nvSpPr>
        <p:spPr>
          <a:xfrm>
            <a:off x="1593840" y="1713295"/>
            <a:ext cx="5546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total number of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2D34C3-9FF2-46E2-AC8A-534824372257}"/>
                  </a:ext>
                </a:extLst>
              </p:cNvPr>
              <p:cNvSpPr txBox="1"/>
              <p:nvPr/>
            </p:nvSpPr>
            <p:spPr>
              <a:xfrm>
                <a:off x="6587380" y="1695994"/>
                <a:ext cx="3080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are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2D34C3-9FF2-46E2-AC8A-534824372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80" y="1695994"/>
                <a:ext cx="3080601" cy="523220"/>
              </a:xfrm>
              <a:prstGeom prst="rect">
                <a:avLst/>
              </a:prstGeom>
              <a:blipFill>
                <a:blip r:embed="rId11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84167F-B6F7-4B26-8B09-FE85B2D8FF07}"/>
              </a:ext>
            </a:extLst>
          </p:cNvPr>
          <p:cNvSpPr txBox="1"/>
          <p:nvPr/>
        </p:nvSpPr>
        <p:spPr>
          <a:xfrm>
            <a:off x="1593840" y="2248008"/>
            <a:ext cx="1293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</a:p>
        </p:txBody>
      </p:sp>
    </p:spTree>
    <p:extLst>
      <p:ext uri="{BB962C8B-B14F-4D97-AF65-F5344CB8AC3E}">
        <p14:creationId xmlns:p14="http://schemas.microsoft.com/office/powerpoint/2010/main" val="337837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11" grpId="0"/>
      <p:bldP spid="10" grpId="0"/>
      <p:bldP spid="5" grpId="0"/>
      <p:bldP spid="9" grpId="0"/>
      <p:bldP spid="12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0800" y="867839"/>
            <a:ext cx="11930400" cy="18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300"/>
              </a:spcAft>
            </a:pPr>
            <a:r>
              <a:rPr lang="en-US" dirty="0"/>
              <a:t>Find the mean for following data:</a:t>
            </a:r>
            <a:endParaRPr lang="en-IN" dirty="0"/>
          </a:p>
          <a:p>
            <a:pPr>
              <a:spcAft>
                <a:spcPts val="300"/>
              </a:spcAft>
            </a:pPr>
            <a:r>
              <a:rPr lang="en-US" dirty="0"/>
              <a:t>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912426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69092"/>
              </p:ext>
            </p:extLst>
          </p:nvPr>
        </p:nvGraphicFramePr>
        <p:xfrm>
          <a:off x="293355" y="1413885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 obtained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Number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CAE257-F21C-48ED-AF39-B865E3195BA0}"/>
                  </a:ext>
                </a:extLst>
              </p:cNvPr>
              <p:cNvSpPr/>
              <p:nvPr/>
            </p:nvSpPr>
            <p:spPr>
              <a:xfrm>
                <a:off x="5343068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CAE257-F21C-48ED-AF39-B865E3195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68" y="1528185"/>
                <a:ext cx="612000" cy="38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78173F-3E02-4EE6-AB0D-AE083A648EC1}"/>
                  </a:ext>
                </a:extLst>
              </p:cNvPr>
              <p:cNvSpPr/>
              <p:nvPr/>
            </p:nvSpPr>
            <p:spPr>
              <a:xfrm>
                <a:off x="3957035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78173F-3E02-4EE6-AB0D-AE083A648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035" y="1528185"/>
                <a:ext cx="612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A58F02-F28C-4709-9DC8-82A16577D58C}"/>
                  </a:ext>
                </a:extLst>
              </p:cNvPr>
              <p:cNvSpPr/>
              <p:nvPr/>
            </p:nvSpPr>
            <p:spPr>
              <a:xfrm>
                <a:off x="6729101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A58F02-F28C-4709-9DC8-82A16577D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101" y="1528185"/>
                <a:ext cx="612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8B21A-8462-410C-A2F2-879A8047E596}"/>
                  </a:ext>
                </a:extLst>
              </p:cNvPr>
              <p:cNvSpPr/>
              <p:nvPr/>
            </p:nvSpPr>
            <p:spPr>
              <a:xfrm>
                <a:off x="9501167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8B21A-8462-410C-A2F2-879A8047E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67" y="1528185"/>
                <a:ext cx="612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1C190D1-68CB-4F4D-8FAB-EBBB0DFD3ADC}"/>
                  </a:ext>
                </a:extLst>
              </p:cNvPr>
              <p:cNvSpPr/>
              <p:nvPr/>
            </p:nvSpPr>
            <p:spPr>
              <a:xfrm>
                <a:off x="8115134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1C190D1-68CB-4F4D-8FAB-EBBB0DFD3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134" y="1528185"/>
                <a:ext cx="612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325F87-B175-4A6C-930B-E7FA06C8FA1F}"/>
                  </a:ext>
                </a:extLst>
              </p:cNvPr>
              <p:cNvSpPr/>
              <p:nvPr/>
            </p:nvSpPr>
            <p:spPr>
              <a:xfrm>
                <a:off x="10887199" y="152818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325F87-B175-4A6C-930B-E7FA06C8F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199" y="1528185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B0400F-2084-40BC-8DFF-5F0C886C4D67}"/>
                  </a:ext>
                </a:extLst>
              </p:cNvPr>
              <p:cNvSpPr/>
              <p:nvPr/>
            </p:nvSpPr>
            <p:spPr>
              <a:xfrm>
                <a:off x="5343067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B0400F-2084-40BC-8DFF-5F0C886C4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67" y="2085198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FF02DE-B3DD-43B5-9AB8-6B1CBF5AE293}"/>
                  </a:ext>
                </a:extLst>
              </p:cNvPr>
              <p:cNvSpPr/>
              <p:nvPr/>
            </p:nvSpPr>
            <p:spPr>
              <a:xfrm>
                <a:off x="3957034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FF02DE-B3DD-43B5-9AB8-6B1CBF5AE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034" y="2085198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3D6EABB-99FF-4545-ABDA-69B3E18F816B}"/>
                  </a:ext>
                </a:extLst>
              </p:cNvPr>
              <p:cNvSpPr/>
              <p:nvPr/>
            </p:nvSpPr>
            <p:spPr>
              <a:xfrm>
                <a:off x="9501166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3D6EABB-99FF-4545-ABDA-69B3E18F8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166" y="2085198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ED3E99B-9395-4FDE-87F3-A3FD99B0BF2A}"/>
                  </a:ext>
                </a:extLst>
              </p:cNvPr>
              <p:cNvSpPr/>
              <p:nvPr/>
            </p:nvSpPr>
            <p:spPr>
              <a:xfrm>
                <a:off x="8115133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ED3E99B-9395-4FDE-87F3-A3FD99B0B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133" y="2085198"/>
                <a:ext cx="612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7EC546-2ED5-4FA7-BADD-0407FB39FCCD}"/>
                  </a:ext>
                </a:extLst>
              </p:cNvPr>
              <p:cNvSpPr/>
              <p:nvPr/>
            </p:nvSpPr>
            <p:spPr>
              <a:xfrm>
                <a:off x="10887199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7EC546-2ED5-4FA7-BADD-0407FB39F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199" y="2085198"/>
                <a:ext cx="612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29C95B-8C69-4D15-8372-9FC4A712AD22}"/>
                  </a:ext>
                </a:extLst>
              </p:cNvPr>
              <p:cNvSpPr/>
              <p:nvPr/>
            </p:nvSpPr>
            <p:spPr>
              <a:xfrm>
                <a:off x="6729100" y="208519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29C95B-8C69-4D15-8372-9FC4A712A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100" y="2085198"/>
                <a:ext cx="612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6FBD10-9F19-4F5C-8C3D-4B827E6B5C4C}"/>
              </a:ext>
            </a:extLst>
          </p:cNvPr>
          <p:cNvSpPr txBox="1"/>
          <p:nvPr/>
        </p:nvSpPr>
        <p:spPr>
          <a:xfrm>
            <a:off x="1594216" y="2912426"/>
            <a:ext cx="10013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We will find the mean of the given data using the direct method.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FC216-E768-497B-A8D1-94C623DBFC7A}"/>
                  </a:ext>
                </a:extLst>
              </p:cNvPr>
              <p:cNvSpPr txBox="1"/>
              <p:nvPr/>
            </p:nvSpPr>
            <p:spPr>
              <a:xfrm>
                <a:off x="1594216" y="4394797"/>
                <a:ext cx="207141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6FC216-E768-497B-A8D1-94C623DBF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394797"/>
                <a:ext cx="2071413" cy="9959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C8CE0A9-7A05-4201-B6D6-FF275D043196}"/>
              </a:ext>
            </a:extLst>
          </p:cNvPr>
          <p:cNvSpPr txBox="1"/>
          <p:nvPr/>
        </p:nvSpPr>
        <p:spPr>
          <a:xfrm>
            <a:off x="1594217" y="3480643"/>
            <a:ext cx="767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So,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362CA-BD3E-42C4-9DF4-495C881C2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2BC-25BF-6E87-F84E-539B8129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CDB2593-165A-0A70-48A5-CF955FD85A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159191"/>
                  </p:ext>
                </p:extLst>
              </p:nvPr>
            </p:nvGraphicFramePr>
            <p:xfrm>
              <a:off x="525457" y="1106525"/>
              <a:ext cx="6821558" cy="489979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093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234508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235542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2800" kern="120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10557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373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-----</a:t>
                          </a: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CDB2593-165A-0A70-48A5-CF955FD85A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159191"/>
                  </p:ext>
                </p:extLst>
              </p:nvPr>
            </p:nvGraphicFramePr>
            <p:xfrm>
              <a:off x="525457" y="1106525"/>
              <a:ext cx="6821558" cy="489979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093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2345080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235542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80" t="-2410" r="-450490" b="-873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506" t="-2410" r="-138701" b="-873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1299" t="-2410" r="-565" b="-873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0399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373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800" b="0" dirty="0">
                              <a:solidFill>
                                <a:srgbClr val="002060"/>
                              </a:solidFill>
                            </a:rPr>
                            <a:t>-----</a:t>
                          </a: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989ACB-09AA-3F93-080C-B3E775A8275D}"/>
                  </a:ext>
                </a:extLst>
              </p:cNvPr>
              <p:cNvSpPr/>
              <p:nvPr/>
            </p:nvSpPr>
            <p:spPr>
              <a:xfrm>
                <a:off x="903619" y="2222687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989ACB-09AA-3F93-080C-B3E775A82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2222687"/>
                <a:ext cx="612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0933E7-841B-8868-90FC-9A5EB4CC33BC}"/>
                  </a:ext>
                </a:extLst>
              </p:cNvPr>
              <p:cNvSpPr/>
              <p:nvPr/>
            </p:nvSpPr>
            <p:spPr>
              <a:xfrm>
                <a:off x="903619" y="1690966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0933E7-841B-8868-90FC-9A5EB4CC3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1690966"/>
                <a:ext cx="612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9A5457-A437-DFE4-EA24-074BD8AA8B61}"/>
                  </a:ext>
                </a:extLst>
              </p:cNvPr>
              <p:cNvSpPr/>
              <p:nvPr/>
            </p:nvSpPr>
            <p:spPr>
              <a:xfrm>
                <a:off x="903619" y="268745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9A5457-A437-DFE4-EA24-074BD8AA8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2687455"/>
                <a:ext cx="612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432FDB-3378-4F7E-BB27-1683CC026801}"/>
                  </a:ext>
                </a:extLst>
              </p:cNvPr>
              <p:cNvSpPr/>
              <p:nvPr/>
            </p:nvSpPr>
            <p:spPr>
              <a:xfrm>
                <a:off x="903619" y="3716590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432FDB-3378-4F7E-BB27-1683CC026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3716590"/>
                <a:ext cx="612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D8D3894-ACBA-B66B-9BC3-7486E8D0B7E7}"/>
                  </a:ext>
                </a:extLst>
              </p:cNvPr>
              <p:cNvSpPr/>
              <p:nvPr/>
            </p:nvSpPr>
            <p:spPr>
              <a:xfrm>
                <a:off x="903619" y="321484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D8D3894-ACBA-B66B-9BC3-7486E8D0B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3214845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A00FB09-AC79-7686-B272-0402F55CDC66}"/>
                  </a:ext>
                </a:extLst>
              </p:cNvPr>
              <p:cNvSpPr/>
              <p:nvPr/>
            </p:nvSpPr>
            <p:spPr>
              <a:xfrm>
                <a:off x="903619" y="418294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A00FB09-AC79-7686-B272-0402F55CD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19" y="4182949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6522C7-4F68-C662-5452-94DE911E005F}"/>
                  </a:ext>
                </a:extLst>
              </p:cNvPr>
              <p:cNvSpPr/>
              <p:nvPr/>
            </p:nvSpPr>
            <p:spPr>
              <a:xfrm>
                <a:off x="2607792" y="2175504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6522C7-4F68-C662-5452-94DE911E0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92" y="2175504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72C6FA-25EF-AFA1-BAA7-188C37997357}"/>
                  </a:ext>
                </a:extLst>
              </p:cNvPr>
              <p:cNvSpPr/>
              <p:nvPr/>
            </p:nvSpPr>
            <p:spPr>
              <a:xfrm>
                <a:off x="2607793" y="1669937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72C6FA-25EF-AFA1-BAA7-188C37997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93" y="1669937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BC0EB32-5036-45ED-88EA-B2E024FCB4E9}"/>
                  </a:ext>
                </a:extLst>
              </p:cNvPr>
              <p:cNvSpPr/>
              <p:nvPr/>
            </p:nvSpPr>
            <p:spPr>
              <a:xfrm>
                <a:off x="2607789" y="369220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BC0EB32-5036-45ED-88EA-B2E024FCB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89" y="3692205"/>
                <a:ext cx="612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446EEFB-60BD-BEBB-990A-08D303447742}"/>
                  </a:ext>
                </a:extLst>
              </p:cNvPr>
              <p:cNvSpPr/>
              <p:nvPr/>
            </p:nvSpPr>
            <p:spPr>
              <a:xfrm>
                <a:off x="2607790" y="318663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446EEFB-60BD-BEBB-990A-08D303447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90" y="3186638"/>
                <a:ext cx="612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0953103-A69D-96D3-A1FC-49F881A13BA8}"/>
                  </a:ext>
                </a:extLst>
              </p:cNvPr>
              <p:cNvSpPr/>
              <p:nvPr/>
            </p:nvSpPr>
            <p:spPr>
              <a:xfrm>
                <a:off x="2607788" y="419777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0953103-A69D-96D3-A1FC-49F881A13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88" y="4197773"/>
                <a:ext cx="612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C65AEE-76D7-796B-A06C-673997446B45}"/>
                  </a:ext>
                </a:extLst>
              </p:cNvPr>
              <p:cNvSpPr/>
              <p:nvPr/>
            </p:nvSpPr>
            <p:spPr>
              <a:xfrm>
                <a:off x="2835629" y="5063539"/>
                <a:ext cx="1030605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C65AEE-76D7-796B-A06C-673997446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629" y="5063539"/>
                <a:ext cx="1030605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949A98-1C88-E8DF-B592-941F31B2A76D}"/>
                  </a:ext>
                </a:extLst>
              </p:cNvPr>
              <p:cNvSpPr/>
              <p:nvPr/>
            </p:nvSpPr>
            <p:spPr>
              <a:xfrm>
                <a:off x="2607791" y="2681071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949A98-1C88-E8DF-B592-941F31B2A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791" y="2681071"/>
                <a:ext cx="612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700E61-B45C-43E5-7B37-3C01AB78D8C7}"/>
                  </a:ext>
                </a:extLst>
              </p:cNvPr>
              <p:cNvSpPr/>
              <p:nvPr/>
            </p:nvSpPr>
            <p:spPr>
              <a:xfrm>
                <a:off x="4483842" y="1662404"/>
                <a:ext cx="242305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∙6=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700E61-B45C-43E5-7B37-3C01AB78D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42" y="1662404"/>
                <a:ext cx="2423052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3D0D65-6B16-C997-8BB9-B0F02DD69962}"/>
                  </a:ext>
                </a:extLst>
              </p:cNvPr>
              <p:cNvSpPr/>
              <p:nvPr/>
            </p:nvSpPr>
            <p:spPr>
              <a:xfrm>
                <a:off x="5192552" y="2165748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3D0D65-6B16-C997-8BB9-B0F02DD69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2165748"/>
                <a:ext cx="1005632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B92C9A8-98EF-939C-A0D3-783FE5EE01B5}"/>
                  </a:ext>
                </a:extLst>
              </p:cNvPr>
              <p:cNvSpPr/>
              <p:nvPr/>
            </p:nvSpPr>
            <p:spPr>
              <a:xfrm>
                <a:off x="5192552" y="2615850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B92C9A8-98EF-939C-A0D3-783FE5EE0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2615850"/>
                <a:ext cx="1005632" cy="3893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4CB198C-2690-ABA0-BCEC-3F7371DC8174}"/>
                  </a:ext>
                </a:extLst>
              </p:cNvPr>
              <p:cNvSpPr/>
              <p:nvPr/>
            </p:nvSpPr>
            <p:spPr>
              <a:xfrm>
                <a:off x="5192552" y="3142594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4CB198C-2690-ABA0-BCEC-3F7371DC8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3142594"/>
                <a:ext cx="1005632" cy="3893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CC19EA5-453A-BB96-5DD1-2D10CF55862B}"/>
                  </a:ext>
                </a:extLst>
              </p:cNvPr>
              <p:cNvSpPr/>
              <p:nvPr/>
            </p:nvSpPr>
            <p:spPr>
              <a:xfrm>
                <a:off x="5192552" y="3618270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CC19EA5-453A-BB96-5DD1-2D10CF558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3618270"/>
                <a:ext cx="1005632" cy="3893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A6157D2-B00E-BE11-5349-1DAB8759632F}"/>
                  </a:ext>
                </a:extLst>
              </p:cNvPr>
              <p:cNvSpPr/>
              <p:nvPr/>
            </p:nvSpPr>
            <p:spPr>
              <a:xfrm>
                <a:off x="5192552" y="4138256"/>
                <a:ext cx="1005632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A6157D2-B00E-BE11-5349-1DAB87596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52" y="4138256"/>
                <a:ext cx="1005632" cy="38937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9BCD62-9A6A-DE68-DAD9-6F843AEA2FD4}"/>
                  </a:ext>
                </a:extLst>
              </p:cNvPr>
              <p:cNvSpPr/>
              <p:nvPr/>
            </p:nvSpPr>
            <p:spPr>
              <a:xfrm>
                <a:off x="4501580" y="4682225"/>
                <a:ext cx="1601460" cy="11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9BCD62-9A6A-DE68-DAD9-6F843AEA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580" y="4682225"/>
                <a:ext cx="1601460" cy="115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87506F-4C6A-192C-6AE7-DDBD40A7547B}"/>
                  </a:ext>
                </a:extLst>
              </p:cNvPr>
              <p:cNvSpPr txBox="1"/>
              <p:nvPr/>
            </p:nvSpPr>
            <p:spPr>
              <a:xfrm>
                <a:off x="9595129" y="1186848"/>
                <a:ext cx="207141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87506F-4C6A-192C-6AE7-DDBD40A75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29" y="1186848"/>
                <a:ext cx="2071413" cy="9959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04F58-63A3-7988-A86E-32BA2DB229BA}"/>
                  </a:ext>
                </a:extLst>
              </p:cNvPr>
              <p:cNvSpPr txBox="1"/>
              <p:nvPr/>
            </p:nvSpPr>
            <p:spPr>
              <a:xfrm>
                <a:off x="9595129" y="2474749"/>
                <a:ext cx="2071413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1386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04F58-63A3-7988-A86E-32BA2DB22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29" y="2474749"/>
                <a:ext cx="2071413" cy="89915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26D705-F7F1-004D-8249-2F57C3168129}"/>
                  </a:ext>
                </a:extLst>
              </p:cNvPr>
              <p:cNvSpPr txBox="1"/>
              <p:nvPr/>
            </p:nvSpPr>
            <p:spPr>
              <a:xfrm>
                <a:off x="9595130" y="3853680"/>
                <a:ext cx="20714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32.23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26D705-F7F1-004D-8249-2F57C3168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30" y="3853680"/>
                <a:ext cx="207141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8C9A83-4019-5871-2B97-2EE33754F007}"/>
                  </a:ext>
                </a:extLst>
              </p:cNvPr>
              <p:cNvSpPr txBox="1"/>
              <p:nvPr/>
            </p:nvSpPr>
            <p:spPr>
              <a:xfrm>
                <a:off x="5712861" y="4993181"/>
                <a:ext cx="13129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1386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8C9A83-4019-5871-2B97-2EE33754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861" y="4993181"/>
                <a:ext cx="131296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EF4EC-157C-2F14-F06F-66882EEBA9D4}"/>
              </a:ext>
            </a:extLst>
          </p:cNvPr>
          <p:cNvCxnSpPr>
            <a:cxnSpLocks/>
          </p:cNvCxnSpPr>
          <p:nvPr/>
        </p:nvCxnSpPr>
        <p:spPr>
          <a:xfrm>
            <a:off x="8079447" y="917731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32D5EC-7DAF-52CF-205D-47693D12021C}"/>
                  </a:ext>
                </a:extLst>
              </p:cNvPr>
              <p:cNvSpPr/>
              <p:nvPr/>
            </p:nvSpPr>
            <p:spPr>
              <a:xfrm>
                <a:off x="2001603" y="4689612"/>
                <a:ext cx="1080000" cy="11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32D5EC-7DAF-52CF-205D-47693D120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4689612"/>
                <a:ext cx="1080000" cy="115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85858-C527-B0C1-6FF9-AA18700C8CD5}"/>
                  </a:ext>
                </a:extLst>
              </p:cNvPr>
              <p:cNvSpPr txBox="1"/>
              <p:nvPr/>
            </p:nvSpPr>
            <p:spPr>
              <a:xfrm>
                <a:off x="8924877" y="2721244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85858-C527-B0C1-6FF9-AA18700C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877" y="2721244"/>
                <a:ext cx="54486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972D4A-0C8C-25E3-1449-91D9F701D90F}"/>
                  </a:ext>
                </a:extLst>
              </p:cNvPr>
              <p:cNvSpPr txBox="1"/>
              <p:nvPr/>
            </p:nvSpPr>
            <p:spPr>
              <a:xfrm>
                <a:off x="8924877" y="3853680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972D4A-0C8C-25E3-1449-91D9F701D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877" y="3853680"/>
                <a:ext cx="54486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35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6" grpId="0"/>
      <p:bldP spid="7" grpId="0"/>
      <p:bldP spid="18" grpId="0"/>
      <p:bldP spid="33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40"/>
            <a:ext cx="11929645" cy="22327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mean using direct method, assumed mean method and step deviation method:</a:t>
            </a:r>
            <a:endParaRPr lang="en-IN" dirty="0"/>
          </a:p>
          <a:p>
            <a:pPr>
              <a:spcAft>
                <a:spcPts val="300"/>
              </a:spcAft>
            </a:pPr>
            <a:r>
              <a:rPr lang="en-US" dirty="0"/>
              <a:t>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23422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15650"/>
              </p:ext>
            </p:extLst>
          </p:nvPr>
        </p:nvGraphicFramePr>
        <p:xfrm>
          <a:off x="259034" y="1822239"/>
          <a:ext cx="11673933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278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586331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 obtained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Number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DFA59-38F6-4A5B-9757-8125CE7DF73E}"/>
                  </a:ext>
                </a:extLst>
              </p:cNvPr>
              <p:cNvSpPr/>
              <p:nvPr/>
            </p:nvSpPr>
            <p:spPr>
              <a:xfrm>
                <a:off x="4010089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DFA59-38F6-4A5B-9757-8125CE7DF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089" y="1919272"/>
                <a:ext cx="1548000" cy="38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860BFD-EBC6-4AB7-B43E-A5A65D2716B8}"/>
                  </a:ext>
                </a:extLst>
              </p:cNvPr>
              <p:cNvSpPr/>
              <p:nvPr/>
            </p:nvSpPr>
            <p:spPr>
              <a:xfrm>
                <a:off x="5605181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860BFD-EBC6-4AB7-B43E-A5A65D271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81" y="1919272"/>
                <a:ext cx="1548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316E4-AA50-4571-876B-6872FE81AE65}"/>
                  </a:ext>
                </a:extLst>
              </p:cNvPr>
              <p:cNvSpPr/>
              <p:nvPr/>
            </p:nvSpPr>
            <p:spPr>
              <a:xfrm>
                <a:off x="7200273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316E4-AA50-4571-876B-6872FE81A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273" y="1919272"/>
                <a:ext cx="1548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3F1C1B-01E7-48E3-B9A6-92C9A855BABD}"/>
                  </a:ext>
                </a:extLst>
              </p:cNvPr>
              <p:cNvSpPr/>
              <p:nvPr/>
            </p:nvSpPr>
            <p:spPr>
              <a:xfrm>
                <a:off x="8795365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3F1C1B-01E7-48E3-B9A6-92C9A855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65" y="1919272"/>
                <a:ext cx="1548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AE7848-0146-4F3B-A8A6-3E3F553BC64E}"/>
                  </a:ext>
                </a:extLst>
              </p:cNvPr>
              <p:cNvSpPr/>
              <p:nvPr/>
            </p:nvSpPr>
            <p:spPr>
              <a:xfrm>
                <a:off x="10390456" y="1919272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AE7848-0146-4F3B-A8A6-3E3F553BC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456" y="1919272"/>
                <a:ext cx="1548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9DE9015-52A5-4505-8FDB-4602DE044EB4}"/>
              </a:ext>
            </a:extLst>
          </p:cNvPr>
          <p:cNvSpPr/>
          <p:nvPr/>
        </p:nvSpPr>
        <p:spPr>
          <a:xfrm>
            <a:off x="2833284" y="3625846"/>
            <a:ext cx="1005632" cy="38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74F94A-7DC4-4AB5-B1AB-EDE574AD735D}"/>
                  </a:ext>
                </a:extLst>
              </p:cNvPr>
              <p:cNvSpPr/>
              <p:nvPr/>
            </p:nvSpPr>
            <p:spPr>
              <a:xfrm>
                <a:off x="4490122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74F94A-7DC4-4AB5-B1AB-EDE574AD7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22" y="2493419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0C250C-2F1B-4968-8C55-BA3C772A1FFD}"/>
                  </a:ext>
                </a:extLst>
              </p:cNvPr>
              <p:cNvSpPr/>
              <p:nvPr/>
            </p:nvSpPr>
            <p:spPr>
              <a:xfrm>
                <a:off x="6082206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E0C250C-2F1B-4968-8C55-BA3C772A1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06" y="2493419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A3F0E8F-FC7F-42C2-A0FA-3F0647736976}"/>
                  </a:ext>
                </a:extLst>
              </p:cNvPr>
              <p:cNvSpPr/>
              <p:nvPr/>
            </p:nvSpPr>
            <p:spPr>
              <a:xfrm>
                <a:off x="7674290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A3F0E8F-FC7F-42C2-A0FA-3F0647736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290" y="2493419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6D7D8C-4504-45DE-AF60-35C47973E925}"/>
                  </a:ext>
                </a:extLst>
              </p:cNvPr>
              <p:cNvSpPr/>
              <p:nvPr/>
            </p:nvSpPr>
            <p:spPr>
              <a:xfrm>
                <a:off x="10858456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26D7D8C-4504-45DE-AF60-35C47973E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456" y="2493419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7E8A03-A4DD-4D0E-B3CB-561111AECD75}"/>
                  </a:ext>
                </a:extLst>
              </p:cNvPr>
              <p:cNvSpPr/>
              <p:nvPr/>
            </p:nvSpPr>
            <p:spPr>
              <a:xfrm>
                <a:off x="9266374" y="2493419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7E8A03-A4DD-4D0E-B3CB-561111AEC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374" y="2493419"/>
                <a:ext cx="612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D90C064-223C-4EDB-A77C-B4AF742D0EA7}"/>
              </a:ext>
            </a:extLst>
          </p:cNvPr>
          <p:cNvSpPr txBox="1"/>
          <p:nvPr/>
        </p:nvSpPr>
        <p:spPr>
          <a:xfrm>
            <a:off x="1628020" y="3232154"/>
            <a:ext cx="2520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Direct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558923-FE5A-483A-9812-47595E074E81}"/>
              </a:ext>
            </a:extLst>
          </p:cNvPr>
          <p:cNvSpPr txBox="1"/>
          <p:nvPr/>
        </p:nvSpPr>
        <p:spPr>
          <a:xfrm>
            <a:off x="4282860" y="3232154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latin typeface="+mj-lt"/>
              </a:rPr>
              <a:t>Assumed mean method</a:t>
            </a:r>
            <a:endParaRPr lang="en-IN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C98AC5-5170-44B2-A67B-F883A81AB8D0}"/>
              </a:ext>
            </a:extLst>
          </p:cNvPr>
          <p:cNvSpPr txBox="1"/>
          <p:nvPr/>
        </p:nvSpPr>
        <p:spPr>
          <a:xfrm>
            <a:off x="8228971" y="3232154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tep Deviation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FB4933-98FD-49DE-8E22-4827F169039F}"/>
                  </a:ext>
                </a:extLst>
              </p:cNvPr>
              <p:cNvSpPr txBox="1"/>
              <p:nvPr/>
            </p:nvSpPr>
            <p:spPr>
              <a:xfrm>
                <a:off x="1798485" y="3989132"/>
                <a:ext cx="1877706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FB4933-98FD-49DE-8E22-4827F169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485" y="3989132"/>
                <a:ext cx="1877706" cy="9959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134A17-182A-4EAF-B849-074353B70A95}"/>
                  </a:ext>
                </a:extLst>
              </p:cNvPr>
              <p:cNvSpPr txBox="1"/>
              <p:nvPr/>
            </p:nvSpPr>
            <p:spPr>
              <a:xfrm>
                <a:off x="4667855" y="3989132"/>
                <a:ext cx="2662585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134A17-182A-4EAF-B849-074353B70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855" y="3989132"/>
                <a:ext cx="2662585" cy="9959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80981B-4817-40BA-8515-59ECA392F0DB}"/>
                  </a:ext>
                </a:extLst>
              </p:cNvPr>
              <p:cNvSpPr txBox="1"/>
              <p:nvPr/>
            </p:nvSpPr>
            <p:spPr>
              <a:xfrm>
                <a:off x="8365239" y="3982335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80981B-4817-40BA-8515-59ECA392F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239" y="3982335"/>
                <a:ext cx="3354319" cy="10095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5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989D-E3D5-B61B-FAE1-8DBF632A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5281-7F3A-B53B-C6A8-7430976F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36269D4-4DFE-5171-619B-74D1505CBB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657239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36269D4-4DFE-5171-619B-74D1505CBB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5657239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3" t="-2083" r="-298690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6189" t="-2083" r="-95989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699" t="-2083" r="-904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FFE00D-623B-C3A5-F387-0235A7E9F076}"/>
                  </a:ext>
                </a:extLst>
              </p:cNvPr>
              <p:cNvSpPr/>
              <p:nvPr/>
            </p:nvSpPr>
            <p:spPr>
              <a:xfrm>
                <a:off x="4506063" y="1866697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FFE00D-623B-C3A5-F387-0235A7E9F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1866697"/>
                <a:ext cx="612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1B3D62-E3B8-462C-64AA-34D6966AA41E}"/>
                  </a:ext>
                </a:extLst>
              </p:cNvPr>
              <p:cNvSpPr/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1B3D62-E3B8-462C-64AA-34D6966AA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3E8E48-794E-BA09-EFB9-C5C3D8FAD77D}"/>
                  </a:ext>
                </a:extLst>
              </p:cNvPr>
              <p:cNvSpPr/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3E8E48-794E-BA09-EFB9-C5C3D8FAD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0D996CB-5A1F-8F4F-DEEE-61946E9673E5}"/>
                  </a:ext>
                </a:extLst>
              </p:cNvPr>
              <p:cNvSpPr/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0D996CB-5A1F-8F4F-DEEE-61946E967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F3DE1F6-C89F-9333-1171-9FD7235BB7F3}"/>
                  </a:ext>
                </a:extLst>
              </p:cNvPr>
              <p:cNvSpPr/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F3DE1F6-C89F-9333-1171-9FD7235BB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FFB574-D79B-525C-3A96-F14902CDA75E}"/>
                  </a:ext>
                </a:extLst>
              </p:cNvPr>
              <p:cNvSpPr/>
              <p:nvPr/>
            </p:nvSpPr>
            <p:spPr>
              <a:xfrm>
                <a:off x="218614" y="1866697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FFB574-D79B-525C-3A96-F14902CDA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1866697"/>
                <a:ext cx="1548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CA94E3-05AA-C4FE-9034-B5D6DC11B4B9}"/>
                  </a:ext>
                </a:extLst>
              </p:cNvPr>
              <p:cNvSpPr/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CA94E3-05AA-C4FE-9034-B5D6DC11B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288E0-4ABE-EF9E-3367-1E16078B61E7}"/>
                  </a:ext>
                </a:extLst>
              </p:cNvPr>
              <p:cNvSpPr/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F288E0-4ABE-EF9E-3367-1E16078B6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F0E436-C326-26F9-E5A6-6A823D53028A}"/>
                  </a:ext>
                </a:extLst>
              </p:cNvPr>
              <p:cNvSpPr/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F0E436-C326-26F9-E5A6-6A823D530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E350AF-D0DD-4BB4-0BF8-BB791CD42D24}"/>
                  </a:ext>
                </a:extLst>
              </p:cNvPr>
              <p:cNvSpPr/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E350AF-D0DD-4BB4-0BF8-BB791CD42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E4872E-3493-EC59-33CD-66C0C4B89A5C}"/>
                  </a:ext>
                </a:extLst>
              </p:cNvPr>
              <p:cNvSpPr/>
              <p:nvPr/>
            </p:nvSpPr>
            <p:spPr>
              <a:xfrm>
                <a:off x="2456604" y="1867986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E4872E-3493-EC59-33CD-66C0C4B89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1867986"/>
                <a:ext cx="612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EF19AC6-A8B0-0760-73B9-04B78FBEDB0C}"/>
                  </a:ext>
                </a:extLst>
              </p:cNvPr>
              <p:cNvSpPr/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EF19AC6-A8B0-0760-73B9-04B78FBED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6E25E5-B9F0-C8DB-74EB-B8BE5CB60626}"/>
                  </a:ext>
                </a:extLst>
              </p:cNvPr>
              <p:cNvSpPr/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6E25E5-B9F0-C8DB-74EB-B8BE5CB60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1C5414-73F4-E28D-1958-A1A4A6A62DA0}"/>
                  </a:ext>
                </a:extLst>
              </p:cNvPr>
              <p:cNvSpPr/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1C5414-73F4-E28D-1958-A1A4A6A62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5E41B4-C00D-4CF0-A113-F383EEA574D9}"/>
                  </a:ext>
                </a:extLst>
              </p:cNvPr>
              <p:cNvSpPr/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5E41B4-C00D-4CF0-A113-F383EEA57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0B8F-8812-B7DE-80CF-0E35BB6F8AB4}"/>
                  </a:ext>
                </a:extLst>
              </p:cNvPr>
              <p:cNvSpPr txBox="1"/>
              <p:nvPr/>
            </p:nvSpPr>
            <p:spPr>
              <a:xfrm>
                <a:off x="9938059" y="938765"/>
                <a:ext cx="207141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B30B8F-8812-B7DE-80CF-0E35BB6F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059" y="938765"/>
                <a:ext cx="2071413" cy="99597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CA9AEC-BEF7-F3A8-0FF8-BD679B968613}"/>
                  </a:ext>
                </a:extLst>
              </p:cNvPr>
              <p:cNvSpPr txBox="1"/>
              <p:nvPr/>
            </p:nvSpPr>
            <p:spPr>
              <a:xfrm>
                <a:off x="9947879" y="2384170"/>
                <a:ext cx="2071413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3000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CA9AEC-BEF7-F3A8-0FF8-BD679B968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879" y="2384170"/>
                <a:ext cx="2071413" cy="9017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935D194-C6E3-493B-5133-A9852C80BB4F}"/>
                  </a:ext>
                </a:extLst>
              </p:cNvPr>
              <p:cNvSpPr txBox="1"/>
              <p:nvPr/>
            </p:nvSpPr>
            <p:spPr>
              <a:xfrm>
                <a:off x="9169407" y="3849365"/>
                <a:ext cx="20638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     </m:t>
                      </m:r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935D194-C6E3-493B-5133-A9852C80B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407" y="3849365"/>
                <a:ext cx="206389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768C177-46CE-55A0-9359-60F1224C2F65}"/>
              </a:ext>
            </a:extLst>
          </p:cNvPr>
          <p:cNvCxnSpPr>
            <a:cxnSpLocks/>
          </p:cNvCxnSpPr>
          <p:nvPr/>
        </p:nvCxnSpPr>
        <p:spPr>
          <a:xfrm>
            <a:off x="8980557" y="862196"/>
            <a:ext cx="0" cy="566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7F34E3D-540D-E283-2462-68771B708AC9}"/>
                  </a:ext>
                </a:extLst>
              </p:cNvPr>
              <p:cNvSpPr/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7F34E3D-540D-E283-2462-68771B708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1B943-F1B8-3029-8DEE-3F5FA219AF08}"/>
                  </a:ext>
                </a:extLst>
              </p:cNvPr>
              <p:cNvSpPr txBox="1"/>
              <p:nvPr/>
            </p:nvSpPr>
            <p:spPr>
              <a:xfrm>
                <a:off x="9179034" y="2637568"/>
                <a:ext cx="544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1B943-F1B8-3029-8DEE-3F5FA219A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034" y="2637568"/>
                <a:ext cx="54486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ECE563B-8C14-7744-2ECF-9CF2E4F49F78}"/>
              </a:ext>
            </a:extLst>
          </p:cNvPr>
          <p:cNvSpPr txBox="1"/>
          <p:nvPr/>
        </p:nvSpPr>
        <p:spPr>
          <a:xfrm>
            <a:off x="310412" y="702920"/>
            <a:ext cx="3175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Direct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C9D0BBC-275A-4C65-9D68-EBC77C209E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673545"/>
                  </p:ext>
                </p:extLst>
              </p:nvPr>
            </p:nvGraphicFramePr>
            <p:xfrm>
              <a:off x="5829300" y="1225567"/>
              <a:ext cx="2457450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7450">
                      <a:extLst>
                        <a:ext uri="{9D8B030D-6E8A-4147-A177-3AD203B41FA5}">
                          <a16:colId xmlns:a16="http://schemas.microsoft.com/office/drawing/2014/main" val="2880837036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947663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4519029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372665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0386595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9155869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586483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4064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C9D0BBC-275A-4C65-9D68-EBC77C209E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673545"/>
                  </p:ext>
                </p:extLst>
              </p:nvPr>
            </p:nvGraphicFramePr>
            <p:xfrm>
              <a:off x="5829300" y="1225567"/>
              <a:ext cx="2457450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7450">
                      <a:extLst>
                        <a:ext uri="{9D8B030D-6E8A-4147-A177-3AD203B41FA5}">
                          <a16:colId xmlns:a16="http://schemas.microsoft.com/office/drawing/2014/main" val="2880837036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0"/>
                          <a:stretch>
                            <a:fillRect l="-495" t="-2083" r="-743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94766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451902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372665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0386595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915586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4586483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40641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91AECC-61E5-CE0B-365A-8FED1DC872F8}"/>
                  </a:ext>
                </a:extLst>
              </p:cNvPr>
              <p:cNvSpPr/>
              <p:nvPr/>
            </p:nvSpPr>
            <p:spPr>
              <a:xfrm>
                <a:off x="5758263" y="4391386"/>
                <a:ext cx="2686933" cy="9083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91AECC-61E5-CE0B-365A-8FED1DC87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263" y="4391386"/>
                <a:ext cx="2686933" cy="90830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F0A880F-BD82-6527-D722-AB104259D2F2}"/>
                  </a:ext>
                </a:extLst>
              </p:cNvPr>
              <p:cNvSpPr/>
              <p:nvPr/>
            </p:nvSpPr>
            <p:spPr>
              <a:xfrm>
                <a:off x="6234168" y="1866697"/>
                <a:ext cx="1714287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∙5=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F0A880F-BD82-6527-D722-AB104259D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68" y="1866697"/>
                <a:ext cx="1714287" cy="3893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9889E8-F3B6-9C82-5954-A970009FB92F}"/>
                  </a:ext>
                </a:extLst>
              </p:cNvPr>
              <p:cNvSpPr/>
              <p:nvPr/>
            </p:nvSpPr>
            <p:spPr>
              <a:xfrm>
                <a:off x="6669867" y="2368854"/>
                <a:ext cx="842888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9889E8-F3B6-9C82-5954-A970009FB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867" y="2368854"/>
                <a:ext cx="842888" cy="3893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85154-085A-240D-AD0C-55E98C5CE377}"/>
                  </a:ext>
                </a:extLst>
              </p:cNvPr>
              <p:cNvSpPr/>
              <p:nvPr/>
            </p:nvSpPr>
            <p:spPr>
              <a:xfrm>
                <a:off x="6423771" y="2871012"/>
                <a:ext cx="133508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085154-085A-240D-AD0C-55E98C5CE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771" y="2871012"/>
                <a:ext cx="1335080" cy="3893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BFE6D5-97E7-BBF2-4F53-86A19A1C2E2E}"/>
                  </a:ext>
                </a:extLst>
              </p:cNvPr>
              <p:cNvSpPr/>
              <p:nvPr/>
            </p:nvSpPr>
            <p:spPr>
              <a:xfrm>
                <a:off x="6747650" y="3373169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BFE6D5-97E7-BBF2-4F53-86A19A1C2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650" y="3373169"/>
                <a:ext cx="687323" cy="3893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0C9A739-9AE9-1000-BF2E-A59847249C94}"/>
                  </a:ext>
                </a:extLst>
              </p:cNvPr>
              <p:cNvSpPr/>
              <p:nvPr/>
            </p:nvSpPr>
            <p:spPr>
              <a:xfrm>
                <a:off x="6662149" y="3875327"/>
                <a:ext cx="858324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0C9A739-9AE9-1000-BF2E-A59847249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149" y="3875327"/>
                <a:ext cx="858324" cy="38937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D5D1C5D-2098-48BE-80F1-B16F1D8BF7E0}"/>
              </a:ext>
            </a:extLst>
          </p:cNvPr>
          <p:cNvSpPr txBox="1"/>
          <p:nvPr/>
        </p:nvSpPr>
        <p:spPr>
          <a:xfrm>
            <a:off x="-3757225" y="702347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latin typeface="+mj-lt"/>
              </a:rPr>
              <a:t>Assumed mean method</a:t>
            </a:r>
            <a:endParaRPr lang="en-IN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3EC03B-D006-4A57-BEC8-A926A89A24CC}"/>
              </a:ext>
            </a:extLst>
          </p:cNvPr>
          <p:cNvSpPr txBox="1"/>
          <p:nvPr/>
        </p:nvSpPr>
        <p:spPr>
          <a:xfrm>
            <a:off x="-3750904" y="1309360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tep Deviation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ED366D-EBDE-43E3-B346-2DC50042CF6C}"/>
                  </a:ext>
                </a:extLst>
              </p:cNvPr>
              <p:cNvSpPr txBox="1"/>
              <p:nvPr/>
            </p:nvSpPr>
            <p:spPr>
              <a:xfrm>
                <a:off x="312284" y="5479983"/>
                <a:ext cx="2662585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ED366D-EBDE-43E3-B346-2DC50042C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4" y="5479983"/>
                <a:ext cx="2662585" cy="99597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07C58D-F9FE-43E6-AC72-BDE525818DE1}"/>
                  </a:ext>
                </a:extLst>
              </p:cNvPr>
              <p:cNvSpPr txBox="1"/>
              <p:nvPr/>
            </p:nvSpPr>
            <p:spPr>
              <a:xfrm>
                <a:off x="3917870" y="5473186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07C58D-F9FE-43E6-AC72-BDE525818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870" y="5473186"/>
                <a:ext cx="3354319" cy="100957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/>
      <p:bldP spid="45" grpId="0"/>
      <p:bldP spid="46" grpId="0"/>
      <p:bldP spid="52" grpId="0"/>
      <p:bldP spid="7" grpId="0"/>
      <p:bldP spid="49" grpId="0"/>
      <p:bldP spid="54" grpId="0"/>
      <p:bldP spid="55" grpId="0"/>
      <p:bldP spid="56" grpId="0"/>
      <p:bldP spid="57" grpId="0"/>
      <p:bldP spid="58" grpId="0"/>
      <p:bldP spid="38" grpId="0"/>
      <p:bldP spid="50" grpId="0"/>
      <p:bldP spid="51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A3A57-FBCF-C1F9-441C-0EF85176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0DF66DD9-557A-44D2-B070-062C87F6AE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772564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0DF66DD9-557A-44D2-B070-062C87F6AE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772564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3" t="-2083" r="-298690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6189" t="-2083" r="-95989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699" t="-2083" r="-904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702822A-6088-657D-7584-DD43001F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111C2-791D-4BE3-B281-9F87210151C1}"/>
              </a:ext>
            </a:extLst>
          </p:cNvPr>
          <p:cNvSpPr txBox="1"/>
          <p:nvPr/>
        </p:nvSpPr>
        <p:spPr>
          <a:xfrm>
            <a:off x="310411" y="702920"/>
            <a:ext cx="4453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+mj-lt"/>
              </a:rPr>
              <a:t>Assumed mean method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4FE6CC-6241-46A1-AFA1-85C0D0882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522155"/>
                  </p:ext>
                </p:extLst>
              </p:nvPr>
            </p:nvGraphicFramePr>
            <p:xfrm>
              <a:off x="5832229" y="1225567"/>
              <a:ext cx="233829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38296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4FE6CC-6241-46A1-AFA1-85C0D0882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522155"/>
                  </p:ext>
                </p:extLst>
              </p:nvPr>
            </p:nvGraphicFramePr>
            <p:xfrm>
              <a:off x="5832229" y="1225567"/>
              <a:ext cx="233829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38296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0" t="-2083" r="-779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0C406AEC-E799-4DAB-8623-98224F423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0744916"/>
                  </p:ext>
                </p:extLst>
              </p:nvPr>
            </p:nvGraphicFramePr>
            <p:xfrm>
              <a:off x="8170525" y="1225567"/>
              <a:ext cx="271067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10676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0C406AEC-E799-4DAB-8623-98224F423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0744916"/>
                  </p:ext>
                </p:extLst>
              </p:nvPr>
            </p:nvGraphicFramePr>
            <p:xfrm>
              <a:off x="8170525" y="1225567"/>
              <a:ext cx="271067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10676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49" t="-2083" r="-899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06F3299-92A4-4250-AABC-AFD401275426}"/>
                  </a:ext>
                </a:extLst>
              </p:cNvPr>
              <p:cNvSpPr/>
              <p:nvPr/>
            </p:nvSpPr>
            <p:spPr>
              <a:xfrm>
                <a:off x="5001295" y="2829931"/>
                <a:ext cx="781896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06F3299-92A4-4250-AABC-AFD401275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95" y="2829931"/>
                <a:ext cx="781896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BBD131B-BACA-46FD-83FA-DC79A4BE885E}"/>
                  </a:ext>
                </a:extLst>
              </p:cNvPr>
              <p:cNvSpPr/>
              <p:nvPr/>
            </p:nvSpPr>
            <p:spPr>
              <a:xfrm>
                <a:off x="4506063" y="186570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BBD131B-BACA-46FD-83FA-DC79A4BE8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1865705"/>
                <a:ext cx="612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5E17851-712C-42AB-8271-322FC193EFA8}"/>
                  </a:ext>
                </a:extLst>
              </p:cNvPr>
              <p:cNvSpPr/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5E17851-712C-42AB-8271-322FC193E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5ECF32-99D6-44C5-84CE-A4122313AD19}"/>
                  </a:ext>
                </a:extLst>
              </p:cNvPr>
              <p:cNvSpPr/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5ECF32-99D6-44C5-84CE-A4122313A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59C25D2-1A13-4B5D-B836-CE3F9B750D96}"/>
                  </a:ext>
                </a:extLst>
              </p:cNvPr>
              <p:cNvSpPr/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59C25D2-1A13-4B5D-B836-CE3F9B750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0571F25-EEEF-4B16-BFBB-173F104A8792}"/>
                  </a:ext>
                </a:extLst>
              </p:cNvPr>
              <p:cNvSpPr/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0571F25-EEEF-4B16-BFBB-173F104A8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82D66D4-4544-4634-B4CF-461B94CC186C}"/>
                  </a:ext>
                </a:extLst>
              </p:cNvPr>
              <p:cNvSpPr/>
              <p:nvPr/>
            </p:nvSpPr>
            <p:spPr>
              <a:xfrm>
                <a:off x="218614" y="1865705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82D66D4-4544-4634-B4CF-461B94CC1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1865705"/>
                <a:ext cx="1548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536E04B-1CE2-4C59-8EA3-3511561AE7E7}"/>
                  </a:ext>
                </a:extLst>
              </p:cNvPr>
              <p:cNvSpPr/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536E04B-1CE2-4C59-8EA3-3511561AE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662D27-BAD6-4357-AFD6-8EA72D062412}"/>
                  </a:ext>
                </a:extLst>
              </p:cNvPr>
              <p:cNvSpPr/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662D27-BAD6-4357-AFD6-8EA72D062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6B1B373-7094-4132-9238-CA05F8EBC126}"/>
                  </a:ext>
                </a:extLst>
              </p:cNvPr>
              <p:cNvSpPr/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6B1B373-7094-4132-9238-CA05F8EBC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3C49E10-E57A-4996-82B8-9419BAF38FDA}"/>
                  </a:ext>
                </a:extLst>
              </p:cNvPr>
              <p:cNvSpPr/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3C49E10-E57A-4996-82B8-9419BAF38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9BF56B9-8D6D-4033-BFD9-2E25D73AFB38}"/>
                  </a:ext>
                </a:extLst>
              </p:cNvPr>
              <p:cNvSpPr/>
              <p:nvPr/>
            </p:nvSpPr>
            <p:spPr>
              <a:xfrm>
                <a:off x="2456604" y="186570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9BF56B9-8D6D-4033-BFD9-2E25D73AF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1865705"/>
                <a:ext cx="612000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28D399D-E269-4265-9ACB-77929B1F68A6}"/>
                  </a:ext>
                </a:extLst>
              </p:cNvPr>
              <p:cNvSpPr/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28D399D-E269-4265-9ACB-77929B1F6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A87B07-FD60-4C29-A6FC-45B7AE99E447}"/>
                  </a:ext>
                </a:extLst>
              </p:cNvPr>
              <p:cNvSpPr/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CA87B07-FD60-4C29-A6FC-45B7AE99E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8959790-8171-4A3E-B95B-9B4064AC0323}"/>
                  </a:ext>
                </a:extLst>
              </p:cNvPr>
              <p:cNvSpPr/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8959790-8171-4A3E-B95B-9B4064AC0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DA8D796-5215-4BCA-9BD4-1B15A7D0509C}"/>
                  </a:ext>
                </a:extLst>
              </p:cNvPr>
              <p:cNvSpPr/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DA8D796-5215-4BCA-9BD4-1B15A7D05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D5A233B-18FD-4340-9D8F-AA37CD10E892}"/>
                  </a:ext>
                </a:extLst>
              </p:cNvPr>
              <p:cNvSpPr/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D5A233B-18FD-4340-9D8F-AA37CD10E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805A800-D00B-3555-CB21-BB9283EEEEBF}"/>
                  </a:ext>
                </a:extLst>
              </p:cNvPr>
              <p:cNvSpPr/>
              <p:nvPr/>
            </p:nvSpPr>
            <p:spPr>
              <a:xfrm>
                <a:off x="5779280" y="1865705"/>
                <a:ext cx="2391245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5−25=−20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805A800-D00B-3555-CB21-BB9283EEE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80" y="1865705"/>
                <a:ext cx="2391245" cy="38937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497580C-122D-8AEF-5875-554E48B7F14E}"/>
                  </a:ext>
                </a:extLst>
              </p:cNvPr>
              <p:cNvSpPr/>
              <p:nvPr/>
            </p:nvSpPr>
            <p:spPr>
              <a:xfrm>
                <a:off x="6560902" y="2374741"/>
                <a:ext cx="82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497580C-122D-8AEF-5875-554E48B7F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902" y="2374741"/>
                <a:ext cx="828000" cy="38937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2A7B483-D0D0-2869-0065-D523AA4A8B27}"/>
                  </a:ext>
                </a:extLst>
              </p:cNvPr>
              <p:cNvSpPr/>
              <p:nvPr/>
            </p:nvSpPr>
            <p:spPr>
              <a:xfrm>
                <a:off x="6560902" y="2875507"/>
                <a:ext cx="82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2A7B483-D0D0-2869-0065-D523AA4A8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902" y="2875507"/>
                <a:ext cx="828000" cy="38937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B9198DF-3E53-E894-871C-157F4A55F7D6}"/>
                  </a:ext>
                </a:extLst>
              </p:cNvPr>
              <p:cNvSpPr/>
              <p:nvPr/>
            </p:nvSpPr>
            <p:spPr>
              <a:xfrm>
                <a:off x="6560902" y="3376273"/>
                <a:ext cx="82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B9198DF-3E53-E894-871C-157F4A55F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902" y="3376273"/>
                <a:ext cx="828000" cy="38937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B3E51C-F977-A068-9884-5F287BA9E22C}"/>
                  </a:ext>
                </a:extLst>
              </p:cNvPr>
              <p:cNvSpPr/>
              <p:nvPr/>
            </p:nvSpPr>
            <p:spPr>
              <a:xfrm>
                <a:off x="6560902" y="3877038"/>
                <a:ext cx="82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B3E51C-F977-A068-9884-5F287BA9E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902" y="3877038"/>
                <a:ext cx="828000" cy="38937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8F9C834-E2C8-F589-06CD-7E9C218AD70F}"/>
                  </a:ext>
                </a:extLst>
              </p:cNvPr>
              <p:cNvSpPr/>
              <p:nvPr/>
            </p:nvSpPr>
            <p:spPr>
              <a:xfrm>
                <a:off x="8215038" y="1865705"/>
                <a:ext cx="262165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−20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8F9C834-E2C8-F589-06CD-7E9C218AD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38" y="1865705"/>
                <a:ext cx="2621650" cy="389373"/>
              </a:xfrm>
              <a:prstGeom prst="rect">
                <a:avLst/>
              </a:prstGeom>
              <a:blipFill>
                <a:blip r:embed="rId28"/>
                <a:stretch>
                  <a:fillRect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A8BC773-BA78-9ABC-3C11-8DA34D93379B}"/>
                  </a:ext>
                </a:extLst>
              </p:cNvPr>
              <p:cNvSpPr/>
              <p:nvPr/>
            </p:nvSpPr>
            <p:spPr>
              <a:xfrm>
                <a:off x="8985863" y="2358798"/>
                <a:ext cx="108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A8BC773-BA78-9ABC-3C11-8DA34D933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863" y="2358798"/>
                <a:ext cx="1080000" cy="3893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2EB913-55AD-85A6-8231-37EB999496A1}"/>
                  </a:ext>
                </a:extLst>
              </p:cNvPr>
              <p:cNvSpPr/>
              <p:nvPr/>
            </p:nvSpPr>
            <p:spPr>
              <a:xfrm>
                <a:off x="8985863" y="2854173"/>
                <a:ext cx="108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E2EB913-55AD-85A6-8231-37EB99949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863" y="2854173"/>
                <a:ext cx="1080000" cy="38937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E33A2C2-9889-3399-E92D-46831BC98902}"/>
                  </a:ext>
                </a:extLst>
              </p:cNvPr>
              <p:cNvSpPr/>
              <p:nvPr/>
            </p:nvSpPr>
            <p:spPr>
              <a:xfrm>
                <a:off x="8985863" y="3313326"/>
                <a:ext cx="1080000" cy="4246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E33A2C2-9889-3399-E92D-46831BC98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863" y="3313326"/>
                <a:ext cx="1080000" cy="42467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42088A-0A7D-E4A4-01B1-F54EF5A36701}"/>
                  </a:ext>
                </a:extLst>
              </p:cNvPr>
              <p:cNvSpPr/>
              <p:nvPr/>
            </p:nvSpPr>
            <p:spPr>
              <a:xfrm>
                <a:off x="8985863" y="3882354"/>
                <a:ext cx="108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42088A-0A7D-E4A4-01B1-F54EF5A36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863" y="3882354"/>
                <a:ext cx="1080000" cy="3893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2D123A3-1BE6-9358-76A8-B12366C97773}"/>
                  </a:ext>
                </a:extLst>
              </p:cNvPr>
              <p:cNvSpPr/>
              <p:nvPr/>
            </p:nvSpPr>
            <p:spPr>
              <a:xfrm>
                <a:off x="8276129" y="4405465"/>
                <a:ext cx="2499469" cy="7945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2D123A3-1BE6-9358-76A8-B12366C97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129" y="4405465"/>
                <a:ext cx="2499469" cy="79454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B755E85-4617-4DC9-8595-61D3D868EF72}"/>
                  </a:ext>
                </a:extLst>
              </p:cNvPr>
              <p:cNvSpPr txBox="1"/>
              <p:nvPr/>
            </p:nvSpPr>
            <p:spPr>
              <a:xfrm>
                <a:off x="310411" y="5451422"/>
                <a:ext cx="255575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B755E85-4617-4DC9-8595-61D3D868E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11" y="5451422"/>
                <a:ext cx="2555753" cy="99597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4711C34-12F9-4D7B-A2AC-A895BBA04824}"/>
                  </a:ext>
                </a:extLst>
              </p:cNvPr>
              <p:cNvSpPr txBox="1"/>
              <p:nvPr/>
            </p:nvSpPr>
            <p:spPr>
              <a:xfrm>
                <a:off x="3725854" y="5465505"/>
                <a:ext cx="2370146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25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4711C34-12F9-4D7B-A2AC-A895BBA04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854" y="5465505"/>
                <a:ext cx="2370146" cy="90774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2E21226-545C-4F1D-B4E5-D84AAA03CD19}"/>
                  </a:ext>
                </a:extLst>
              </p:cNvPr>
              <p:cNvSpPr txBox="1"/>
              <p:nvPr/>
            </p:nvSpPr>
            <p:spPr>
              <a:xfrm>
                <a:off x="7149566" y="5663433"/>
                <a:ext cx="1492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2E21226-545C-4F1D-B4E5-D84AAA03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66" y="5663433"/>
                <a:ext cx="1492531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8EAADC9-F693-4CBC-880A-308C8C493461}"/>
                  </a:ext>
                </a:extLst>
              </p:cNvPr>
              <p:cNvSpPr txBox="1"/>
              <p:nvPr/>
            </p:nvSpPr>
            <p:spPr>
              <a:xfrm>
                <a:off x="3188939" y="566343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8EAADC9-F693-4CBC-880A-308C8C49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939" y="5663433"/>
                <a:ext cx="506235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899725-E559-460D-A4C4-DCE0DA4D7CA1}"/>
                  </a:ext>
                </a:extLst>
              </p:cNvPr>
              <p:cNvSpPr txBox="1"/>
              <p:nvPr/>
            </p:nvSpPr>
            <p:spPr>
              <a:xfrm>
                <a:off x="6468667" y="566343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899725-E559-460D-A4C4-DCE0DA4D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667" y="5663433"/>
                <a:ext cx="506235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00C162E-8FF3-4B1E-A2C0-F9AB030ABFC0}"/>
              </a:ext>
            </a:extLst>
          </p:cNvPr>
          <p:cNvSpPr txBox="1"/>
          <p:nvPr/>
        </p:nvSpPr>
        <p:spPr>
          <a:xfrm>
            <a:off x="-3731007" y="702347"/>
            <a:ext cx="3720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tep Deviation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55EA019-6066-4B6C-B637-AE66251D838C}"/>
                  </a:ext>
                </a:extLst>
              </p:cNvPr>
              <p:cNvSpPr txBox="1"/>
              <p:nvPr/>
            </p:nvSpPr>
            <p:spPr>
              <a:xfrm>
                <a:off x="446679" y="7149953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55EA019-6066-4B6C-B637-AE66251D8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79" y="7149953"/>
                <a:ext cx="3354319" cy="100957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14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26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82" grpId="0"/>
      <p:bldP spid="83" grpId="0"/>
      <p:bldP spid="84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ECC9B-71FC-CE20-403A-8514933C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6F1E-EE40-AC50-D5D1-58941B4B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0B2E976-EEE7-4F62-B87D-8F254D8AC6DF}"/>
                  </a:ext>
                </a:extLst>
              </p:cNvPr>
              <p:cNvSpPr/>
              <p:nvPr/>
            </p:nvSpPr>
            <p:spPr>
              <a:xfrm>
                <a:off x="10365357" y="2917350"/>
                <a:ext cx="1643782" cy="873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5−25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0B2E976-EEE7-4F62-B87D-8F254D8AC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357" y="2917350"/>
                <a:ext cx="1643782" cy="873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4134638-0586-41B4-ABCC-77F3FF45CF5D}"/>
                  </a:ext>
                </a:extLst>
              </p:cNvPr>
              <p:cNvSpPr/>
              <p:nvPr/>
            </p:nvSpPr>
            <p:spPr>
              <a:xfrm>
                <a:off x="9829494" y="1931066"/>
                <a:ext cx="2217682" cy="873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4134638-0586-41B4-ABCC-77F3FF45C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494" y="1931066"/>
                <a:ext cx="2217682" cy="873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800689-73E2-40CA-8978-AABD86E1DA40}"/>
                  </a:ext>
                </a:extLst>
              </p:cNvPr>
              <p:cNvSpPr/>
              <p:nvPr/>
            </p:nvSpPr>
            <p:spPr>
              <a:xfrm>
                <a:off x="10338888" y="4181461"/>
                <a:ext cx="10987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800689-73E2-40CA-8978-AABD86E1D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888" y="4181461"/>
                <a:ext cx="10987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6649294-A0D0-4EF8-91C1-A265F6E02308}"/>
              </a:ext>
            </a:extLst>
          </p:cNvPr>
          <p:cNvSpPr txBox="1"/>
          <p:nvPr/>
        </p:nvSpPr>
        <p:spPr>
          <a:xfrm>
            <a:off x="310411" y="702920"/>
            <a:ext cx="4453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S</a:t>
            </a:r>
            <a:r>
              <a:rPr lang="en-US" sz="2800" b="1" i="0" dirty="0">
                <a:solidFill>
                  <a:srgbClr val="002060"/>
                </a:solidFill>
                <a:latin typeface="+mj-lt"/>
              </a:rPr>
              <a:t>tep Deviation Method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FFEFF21-6235-452F-8252-258BAF2067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402832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CFFEFF21-6235-452F-8252-258BAF2067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1402832"/>
                  </p:ext>
                </p:extLst>
              </p:nvPr>
            </p:nvGraphicFramePr>
            <p:xfrm>
              <a:off x="289864" y="1225567"/>
              <a:ext cx="5539436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95098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12503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201930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73" t="-2083" r="-298690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6189" t="-2083" r="-95989" b="-5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74699" t="-2083" r="-904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961406-EF1B-48C4-A060-2D151626DE49}"/>
                  </a:ext>
                </a:extLst>
              </p:cNvPr>
              <p:cNvSpPr/>
              <p:nvPr/>
            </p:nvSpPr>
            <p:spPr>
              <a:xfrm>
                <a:off x="5001295" y="2829931"/>
                <a:ext cx="781896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E961406-EF1B-48C4-A060-2D151626D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95" y="2829931"/>
                <a:ext cx="781896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0B8C384-C336-430B-8E1F-0A38F230ED05}"/>
                  </a:ext>
                </a:extLst>
              </p:cNvPr>
              <p:cNvSpPr/>
              <p:nvPr/>
            </p:nvSpPr>
            <p:spPr>
              <a:xfrm>
                <a:off x="4506063" y="1866697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0B8C384-C336-430B-8E1F-0A38F230E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1866697"/>
                <a:ext cx="612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802AF7-E783-450C-8D43-2C2F8061AC9E}"/>
                  </a:ext>
                </a:extLst>
              </p:cNvPr>
              <p:cNvSpPr/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D802AF7-E783-450C-8D43-2C2F8061A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368855"/>
                <a:ext cx="612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E3F50DD-7F1C-4B8C-BE47-00D8B6E315EF}"/>
                  </a:ext>
                </a:extLst>
              </p:cNvPr>
              <p:cNvSpPr/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E3F50DD-7F1C-4B8C-BE47-00D8B6E31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2871013"/>
                <a:ext cx="612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D8441F0-628A-4DAF-A64F-0FC2C64319BD}"/>
                  </a:ext>
                </a:extLst>
              </p:cNvPr>
              <p:cNvSpPr/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D8441F0-628A-4DAF-A64F-0FC2C6431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373171"/>
                <a:ext cx="612000" cy="389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B9734C4-2632-465C-A602-6FC6E948D738}"/>
                  </a:ext>
                </a:extLst>
              </p:cNvPr>
              <p:cNvSpPr/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B9734C4-2632-465C-A602-6FC6E948D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63" y="3875328"/>
                <a:ext cx="612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6C01271-A6EB-487A-8C69-17002DE81FF9}"/>
                  </a:ext>
                </a:extLst>
              </p:cNvPr>
              <p:cNvSpPr/>
              <p:nvPr/>
            </p:nvSpPr>
            <p:spPr>
              <a:xfrm>
                <a:off x="218614" y="1866697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6C01271-A6EB-487A-8C69-17002DE81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1866697"/>
                <a:ext cx="1548000" cy="38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879311-9C7E-4838-8A0D-89308A7AC744}"/>
                  </a:ext>
                </a:extLst>
              </p:cNvPr>
              <p:cNvSpPr/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879311-9C7E-4838-8A0D-89308A7AC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368855"/>
                <a:ext cx="1548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4FB77D7-D6C7-45E2-A7C1-30ED33220F06}"/>
                  </a:ext>
                </a:extLst>
              </p:cNvPr>
              <p:cNvSpPr/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4FB77D7-D6C7-45E2-A7C1-30ED33220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2871013"/>
                <a:ext cx="1548000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2DD376-3098-4E41-9FBE-0ED6B81F3EB6}"/>
                  </a:ext>
                </a:extLst>
              </p:cNvPr>
              <p:cNvSpPr/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2DD376-3098-4E41-9FBE-0ED6B81F3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373171"/>
                <a:ext cx="1548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109C68-E535-42B6-BCE2-B07690AB68EE}"/>
                  </a:ext>
                </a:extLst>
              </p:cNvPr>
              <p:cNvSpPr/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109C68-E535-42B6-BCE2-B07690AB6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4" y="3875328"/>
                <a:ext cx="1548000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FFD0505-EF4F-4003-AB4C-C766940016A4}"/>
                  </a:ext>
                </a:extLst>
              </p:cNvPr>
              <p:cNvSpPr/>
              <p:nvPr/>
            </p:nvSpPr>
            <p:spPr>
              <a:xfrm>
                <a:off x="2456604" y="1867986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FFD0505-EF4F-4003-AB4C-C76694001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1867986"/>
                <a:ext cx="612000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A6BF50A-AE84-4A20-BB55-5D70A1D782B4}"/>
                  </a:ext>
                </a:extLst>
              </p:cNvPr>
              <p:cNvSpPr/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A6BF50A-AE84-4A20-BB55-5D70A1D7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371252"/>
                <a:ext cx="612000" cy="3893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1746BCF-72D2-4AD9-852D-70C37C51582A}"/>
                  </a:ext>
                </a:extLst>
              </p:cNvPr>
              <p:cNvSpPr/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1746BCF-72D2-4AD9-852D-70C37C515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2874518"/>
                <a:ext cx="612000" cy="3893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4241702-8A97-4467-81BE-67313DFAE540}"/>
                  </a:ext>
                </a:extLst>
              </p:cNvPr>
              <p:cNvSpPr/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4241702-8A97-4467-81BE-67313DFAE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881048"/>
                <a:ext cx="612000" cy="3893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12D793E-DD62-4D02-BF92-9AB79537833D}"/>
                  </a:ext>
                </a:extLst>
              </p:cNvPr>
              <p:cNvSpPr/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12D793E-DD62-4D02-BF92-9AB79537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4" y="3377783"/>
                <a:ext cx="612000" cy="38937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AAEB02-6D44-4851-881C-1DC1E75DAD68}"/>
                  </a:ext>
                </a:extLst>
              </p:cNvPr>
              <p:cNvSpPr/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AAEB02-6D44-4851-881C-1DC1E75DA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66" y="4340110"/>
                <a:ext cx="2073743" cy="101720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74C4F0A7-F195-4BFD-870A-FC5E2C870F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4683178"/>
                  </p:ext>
                </p:extLst>
              </p:nvPr>
            </p:nvGraphicFramePr>
            <p:xfrm>
              <a:off x="5832229" y="1225567"/>
              <a:ext cx="1445020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5020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74C4F0A7-F195-4BFD-870A-FC5E2C870F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4683178"/>
                  </p:ext>
                </p:extLst>
              </p:nvPr>
            </p:nvGraphicFramePr>
            <p:xfrm>
              <a:off x="5832229" y="1225567"/>
              <a:ext cx="1445020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5020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420" t="-2083" r="-1261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3C04B909-6A4C-4118-B1E6-88169AEE74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160662"/>
                  </p:ext>
                </p:extLst>
              </p:nvPr>
            </p:nvGraphicFramePr>
            <p:xfrm>
              <a:off x="7277249" y="1225567"/>
              <a:ext cx="2459375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9375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b="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46876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64">
                <a:extLst>
                  <a:ext uri="{FF2B5EF4-FFF2-40B4-BE49-F238E27FC236}">
                    <a16:creationId xmlns:a16="http://schemas.microsoft.com/office/drawing/2014/main" id="{3C04B909-6A4C-4118-B1E6-88169AEE74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160662"/>
                  </p:ext>
                </p:extLst>
              </p:nvPr>
            </p:nvGraphicFramePr>
            <p:xfrm>
              <a:off x="7277249" y="1225567"/>
              <a:ext cx="2459375" cy="407010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9375">
                      <a:extLst>
                        <a:ext uri="{9D8B030D-6E8A-4147-A177-3AD203B41FA5}">
                          <a16:colId xmlns:a16="http://schemas.microsoft.com/office/drawing/2014/main" val="775919757"/>
                        </a:ext>
                      </a:extLst>
                    </a:gridCol>
                  </a:tblGrid>
                  <a:tr h="5835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247" t="-2083" r="-741" b="-5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0875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7722673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71414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6544763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9580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2623159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7353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C8453B-DB52-66CA-AED1-544774AF7A13}"/>
                  </a:ext>
                </a:extLst>
              </p:cNvPr>
              <p:cNvSpPr/>
              <p:nvPr/>
            </p:nvSpPr>
            <p:spPr>
              <a:xfrm>
                <a:off x="6178663" y="1872141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C8453B-DB52-66CA-AED1-544774AF7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1872141"/>
                <a:ext cx="687323" cy="38937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54281B-D7F5-96DA-7BC4-9E91F9FD6144}"/>
                  </a:ext>
                </a:extLst>
              </p:cNvPr>
              <p:cNvSpPr/>
              <p:nvPr/>
            </p:nvSpPr>
            <p:spPr>
              <a:xfrm>
                <a:off x="6178663" y="2372938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54281B-D7F5-96DA-7BC4-9E91F9FD6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2372938"/>
                <a:ext cx="687323" cy="38937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10FD70-F80F-10F2-FBDC-3BD124BF06D8}"/>
                  </a:ext>
                </a:extLst>
              </p:cNvPr>
              <p:cNvSpPr/>
              <p:nvPr/>
            </p:nvSpPr>
            <p:spPr>
              <a:xfrm>
                <a:off x="6178663" y="2873735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10FD70-F80F-10F2-FBDC-3BD124BF0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2873735"/>
                <a:ext cx="687323" cy="38937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BA994C-3141-7FA6-343C-42E8DA407C97}"/>
                  </a:ext>
                </a:extLst>
              </p:cNvPr>
              <p:cNvSpPr/>
              <p:nvPr/>
            </p:nvSpPr>
            <p:spPr>
              <a:xfrm>
                <a:off x="6178663" y="337453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BA994C-3141-7FA6-343C-42E8DA407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3374532"/>
                <a:ext cx="687323" cy="3893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85ADCEA-5525-2F31-A841-9B100BC834CC}"/>
                  </a:ext>
                </a:extLst>
              </p:cNvPr>
              <p:cNvSpPr/>
              <p:nvPr/>
            </p:nvSpPr>
            <p:spPr>
              <a:xfrm>
                <a:off x="6178663" y="3875328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85ADCEA-5525-2F31-A841-9B100BC83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3" y="3875328"/>
                <a:ext cx="687323" cy="38937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E889665-E18A-47EF-9499-22DB15476244}"/>
                  </a:ext>
                </a:extLst>
              </p:cNvPr>
              <p:cNvSpPr/>
              <p:nvPr/>
            </p:nvSpPr>
            <p:spPr>
              <a:xfrm>
                <a:off x="7996040" y="1866697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E889665-E18A-47EF-9499-22DB15476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1866697"/>
                <a:ext cx="936000" cy="38937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4E91BE9-52EA-74A0-EACC-1B1982B022E3}"/>
                  </a:ext>
                </a:extLst>
              </p:cNvPr>
              <p:cNvSpPr/>
              <p:nvPr/>
            </p:nvSpPr>
            <p:spPr>
              <a:xfrm>
                <a:off x="7996040" y="2367592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4E91BE9-52EA-74A0-EACC-1B1982B02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2367592"/>
                <a:ext cx="936000" cy="38937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678A37C-8037-A92B-BD74-C76993FDA95A}"/>
                  </a:ext>
                </a:extLst>
              </p:cNvPr>
              <p:cNvSpPr/>
              <p:nvPr/>
            </p:nvSpPr>
            <p:spPr>
              <a:xfrm>
                <a:off x="7996040" y="2868487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678A37C-8037-A92B-BD74-C76993FDA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2868487"/>
                <a:ext cx="936000" cy="38937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D8D8AA0-C325-E286-907E-E4A1432DBED4}"/>
                  </a:ext>
                </a:extLst>
              </p:cNvPr>
              <p:cNvSpPr/>
              <p:nvPr/>
            </p:nvSpPr>
            <p:spPr>
              <a:xfrm>
                <a:off x="7996040" y="3369383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D8D8AA0-C325-E286-907E-E4A1432DB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3369383"/>
                <a:ext cx="936000" cy="38937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EF3942-09E8-BA72-8818-C0D03121C3F7}"/>
                  </a:ext>
                </a:extLst>
              </p:cNvPr>
              <p:cNvSpPr/>
              <p:nvPr/>
            </p:nvSpPr>
            <p:spPr>
              <a:xfrm>
                <a:off x="7996040" y="3870279"/>
                <a:ext cx="936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EF3942-09E8-BA72-8818-C0D03121C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040" y="3870279"/>
                <a:ext cx="936000" cy="3893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058FCE-B8ED-C5CC-85A5-76B24205574D}"/>
                  </a:ext>
                </a:extLst>
              </p:cNvPr>
              <p:cNvSpPr/>
              <p:nvPr/>
            </p:nvSpPr>
            <p:spPr>
              <a:xfrm>
                <a:off x="7288624" y="4383650"/>
                <a:ext cx="2448000" cy="864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058FCE-B8ED-C5CC-85A5-76B242055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24" y="4383650"/>
                <a:ext cx="2448000" cy="864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83E54EC-8767-47CC-9D69-8C1CFEFD2577}"/>
                  </a:ext>
                </a:extLst>
              </p:cNvPr>
              <p:cNvSpPr txBox="1"/>
              <p:nvPr/>
            </p:nvSpPr>
            <p:spPr>
              <a:xfrm>
                <a:off x="310411" y="5446276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83E54EC-8767-47CC-9D69-8C1CFEFD2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11" y="5446276"/>
                <a:ext cx="3354319" cy="100957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F894911-9456-47FB-A10C-E7E7F4175F0C}"/>
                  </a:ext>
                </a:extLst>
              </p:cNvPr>
              <p:cNvSpPr txBox="1"/>
              <p:nvPr/>
            </p:nvSpPr>
            <p:spPr>
              <a:xfrm>
                <a:off x="4135995" y="5467691"/>
                <a:ext cx="3159463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25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F894911-9456-47FB-A10C-E7E7F4175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995" y="5467691"/>
                <a:ext cx="3159463" cy="90774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EA651-3765-434E-8C13-42393F8453B5}"/>
                  </a:ext>
                </a:extLst>
              </p:cNvPr>
              <p:cNvSpPr txBox="1"/>
              <p:nvPr/>
            </p:nvSpPr>
            <p:spPr>
              <a:xfrm>
                <a:off x="3624381" y="565995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0FEA651-3765-434E-8C13-42393F84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381" y="5659955"/>
                <a:ext cx="506235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76C8C90-5BA6-4FF7-984F-8F8E3D670E33}"/>
                  </a:ext>
                </a:extLst>
              </p:cNvPr>
              <p:cNvSpPr txBox="1"/>
              <p:nvPr/>
            </p:nvSpPr>
            <p:spPr>
              <a:xfrm>
                <a:off x="7756874" y="5659955"/>
                <a:ext cx="1872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25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76C8C90-5BA6-4FF7-984F-8F8E3D670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874" y="5659955"/>
                <a:ext cx="1872844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010193-0329-4825-952B-6D61BAB6A9A6}"/>
                  </a:ext>
                </a:extLst>
              </p:cNvPr>
              <p:cNvSpPr txBox="1"/>
              <p:nvPr/>
            </p:nvSpPr>
            <p:spPr>
              <a:xfrm>
                <a:off x="7295458" y="565995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010193-0329-4825-952B-6D61BAB6A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58" y="5659955"/>
                <a:ext cx="506235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9FC9BF-200A-47D4-BC03-55F257AAEB2A}"/>
                  </a:ext>
                </a:extLst>
              </p:cNvPr>
              <p:cNvSpPr txBox="1"/>
              <p:nvPr/>
            </p:nvSpPr>
            <p:spPr>
              <a:xfrm>
                <a:off x="9564806" y="5659955"/>
                <a:ext cx="9507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9FC9BF-200A-47D4-BC03-55F257AAE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06" y="5659955"/>
                <a:ext cx="950794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C23A79C-AA38-4B82-B125-042FE8CCCD3B}"/>
                  </a:ext>
                </a:extLst>
              </p:cNvPr>
              <p:cNvSpPr/>
              <p:nvPr/>
            </p:nvSpPr>
            <p:spPr>
              <a:xfrm>
                <a:off x="10040203" y="1226926"/>
                <a:ext cx="2052095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C23A79C-AA38-4B82-B125-042FE8CCC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203" y="1226926"/>
                <a:ext cx="2052095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95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16" grpId="0"/>
      <p:bldP spid="26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893162"/>
            <a:ext cx="0" cy="53329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28726" y="511456"/>
            <a:ext cx="7314582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Topics of Unit 1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Measure of Central Tendency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Measure of Dispersion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 Measures of Association: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Covariance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Correlation Coefficient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Rank Correlation Coefficient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Linear Regression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Curve Fitting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Fitting of Trend by Moving Average Method.</a:t>
            </a:r>
          </a:p>
        </p:txBody>
      </p:sp>
    </p:spTree>
    <p:extLst>
      <p:ext uri="{BB962C8B-B14F-4D97-AF65-F5344CB8AC3E}">
        <p14:creationId xmlns:p14="http://schemas.microsoft.com/office/powerpoint/2010/main" val="169285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0800" y="895507"/>
                <a:ext cx="11930400" cy="224393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Find the missing frequency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​ and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​ in the table given below, it is being given that the mean of the given frequency distribution is 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0" y="895507"/>
                <a:ext cx="11930400" cy="2243933"/>
              </a:xfrm>
              <a:prstGeom prst="rect">
                <a:avLst/>
              </a:prstGeom>
              <a:blipFill>
                <a:blip r:embed="rId3"/>
                <a:stretch>
                  <a:fillRect l="-1021" t="-2717" r="-1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0800" y="3323746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21805"/>
              </p:ext>
            </p:extLst>
          </p:nvPr>
        </p:nvGraphicFramePr>
        <p:xfrm>
          <a:off x="293355" y="1874278"/>
          <a:ext cx="1160529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02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674078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232875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Class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Total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977D26D-4038-42AF-9CE8-003C021A78F0}"/>
              </a:ext>
            </a:extLst>
          </p:cNvPr>
          <p:cNvSpPr/>
          <p:nvPr/>
        </p:nvSpPr>
        <p:spPr>
          <a:xfrm>
            <a:off x="2635706" y="3429000"/>
            <a:ext cx="1005632" cy="38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1F40EC-FAAB-4FD2-BDC0-3A8BEE322E44}"/>
                  </a:ext>
                </a:extLst>
              </p:cNvPr>
              <p:cNvSpPr/>
              <p:nvPr/>
            </p:nvSpPr>
            <p:spPr>
              <a:xfrm>
                <a:off x="2330417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1F40EC-FAAB-4FD2-BDC0-3A8BEE322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417" y="1976628"/>
                <a:ext cx="1620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52ECD6-F7B0-4386-9921-DE336AE5618E}"/>
                  </a:ext>
                </a:extLst>
              </p:cNvPr>
              <p:cNvSpPr/>
              <p:nvPr/>
            </p:nvSpPr>
            <p:spPr>
              <a:xfrm>
                <a:off x="4003580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52ECD6-F7B0-4386-9921-DE336AE56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580" y="1976628"/>
                <a:ext cx="1620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786D89-6CC8-4FDB-98DB-41F24D128D20}"/>
                  </a:ext>
                </a:extLst>
              </p:cNvPr>
              <p:cNvSpPr/>
              <p:nvPr/>
            </p:nvSpPr>
            <p:spPr>
              <a:xfrm>
                <a:off x="5676743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786D89-6CC8-4FDB-98DB-41F24D128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743" y="1976628"/>
                <a:ext cx="1620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759-B2AD-42D2-B378-053F86531AC1}"/>
                  </a:ext>
                </a:extLst>
              </p:cNvPr>
              <p:cNvSpPr/>
              <p:nvPr/>
            </p:nvSpPr>
            <p:spPr>
              <a:xfrm>
                <a:off x="7349906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759-B2AD-42D2-B378-053F86531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906" y="1976628"/>
                <a:ext cx="1620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A144A8-D63F-4BA6-B7AF-01D5CBEDD4D1}"/>
                  </a:ext>
                </a:extLst>
              </p:cNvPr>
              <p:cNvSpPr/>
              <p:nvPr/>
            </p:nvSpPr>
            <p:spPr>
              <a:xfrm>
                <a:off x="9023068" y="1976628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A144A8-D63F-4BA6-B7AF-01D5CBEDD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068" y="1976628"/>
                <a:ext cx="1620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C1A0777-CAB5-4D92-83AD-20020629C5EC}"/>
                  </a:ext>
                </a:extLst>
              </p:cNvPr>
              <p:cNvSpPr/>
              <p:nvPr/>
            </p:nvSpPr>
            <p:spPr>
              <a:xfrm>
                <a:off x="2780417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C1A0777-CAB5-4D92-83AD-20020629C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417" y="2536113"/>
                <a:ext cx="720000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99696C-8AFA-4093-8ED0-E5A05912FE6B}"/>
                  </a:ext>
                </a:extLst>
              </p:cNvPr>
              <p:cNvSpPr/>
              <p:nvPr/>
            </p:nvSpPr>
            <p:spPr>
              <a:xfrm>
                <a:off x="9473068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99696C-8AFA-4093-8ED0-E5A05912F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068" y="2536113"/>
                <a:ext cx="720000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0538C7-9337-4864-94F4-96F9F5060D45}"/>
                  </a:ext>
                </a:extLst>
              </p:cNvPr>
              <p:cNvSpPr/>
              <p:nvPr/>
            </p:nvSpPr>
            <p:spPr>
              <a:xfrm>
                <a:off x="4453580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70538C7-9337-4864-94F4-96F9F5060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580" y="2536113"/>
                <a:ext cx="720000" cy="389373"/>
              </a:xfrm>
              <a:prstGeom prst="rect">
                <a:avLst/>
              </a:prstGeom>
              <a:blipFill>
                <a:blip r:embed="rId11"/>
                <a:stretch>
                  <a:fillRect b="-1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4BC07C-435B-4AB6-814C-C8615B40E9B1}"/>
                  </a:ext>
                </a:extLst>
              </p:cNvPr>
              <p:cNvSpPr/>
              <p:nvPr/>
            </p:nvSpPr>
            <p:spPr>
              <a:xfrm>
                <a:off x="6126743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4BC07C-435B-4AB6-814C-C8615B40E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743" y="2536113"/>
                <a:ext cx="720000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D9FFB2-A880-444F-8580-874AC165EC64}"/>
                  </a:ext>
                </a:extLst>
              </p:cNvPr>
              <p:cNvSpPr/>
              <p:nvPr/>
            </p:nvSpPr>
            <p:spPr>
              <a:xfrm>
                <a:off x="7799906" y="2536113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D9FFB2-A880-444F-8580-874AC165E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906" y="2536113"/>
                <a:ext cx="720000" cy="389373"/>
              </a:xfrm>
              <a:prstGeom prst="rect">
                <a:avLst/>
              </a:prstGeom>
              <a:blipFill>
                <a:blip r:embed="rId13"/>
                <a:stretch>
                  <a:fillRect b="-1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029627C-505C-4524-A5F1-9F40DECB5845}"/>
              </a:ext>
            </a:extLst>
          </p:cNvPr>
          <p:cNvSpPr txBox="1"/>
          <p:nvPr/>
        </p:nvSpPr>
        <p:spPr>
          <a:xfrm>
            <a:off x="1594217" y="3323746"/>
            <a:ext cx="1833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Given that,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01AAAE-65AB-475A-B15B-3165B6D8B796}"/>
                  </a:ext>
                </a:extLst>
              </p:cNvPr>
              <p:cNvSpPr txBox="1"/>
              <p:nvPr/>
            </p:nvSpPr>
            <p:spPr>
              <a:xfrm>
                <a:off x="1594216" y="4031272"/>
                <a:ext cx="156046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01AAAE-65AB-475A-B15B-3165B6D8B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031272"/>
                <a:ext cx="156046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D8C0C9-4062-410C-B26B-02A4F836E9AF}"/>
                  </a:ext>
                </a:extLst>
              </p:cNvPr>
              <p:cNvSpPr txBox="1"/>
              <p:nvPr/>
            </p:nvSpPr>
            <p:spPr>
              <a:xfrm>
                <a:off x="3641338" y="3846966"/>
                <a:ext cx="2264162" cy="1135696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D8C0C9-4062-410C-B26B-02A4F836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338" y="3846966"/>
                <a:ext cx="2264162" cy="11356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067CD80-0A2C-4AD7-A370-D73C59557862}"/>
              </a:ext>
            </a:extLst>
          </p:cNvPr>
          <p:cNvSpPr txBox="1"/>
          <p:nvPr/>
        </p:nvSpPr>
        <p:spPr>
          <a:xfrm>
            <a:off x="1594214" y="4819544"/>
            <a:ext cx="8311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Using s</a:t>
            </a:r>
            <a:r>
              <a:rPr lang="en-US" sz="2800" i="0" dirty="0">
                <a:solidFill>
                  <a:srgbClr val="002060"/>
                </a:solidFill>
                <a:latin typeface="+mj-lt"/>
              </a:rPr>
              <a:t>tep deviation method to find missing </a:t>
            </a:r>
            <a:r>
              <a:rPr lang="en-IN" sz="2800" i="0" dirty="0">
                <a:solidFill>
                  <a:srgbClr val="002060"/>
                </a:solidFill>
                <a:latin typeface="+mj-lt"/>
              </a:rPr>
              <a:t>frequencies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2E31DA-D181-4337-97DA-BAD1E440F998}"/>
                  </a:ext>
                </a:extLst>
              </p:cNvPr>
              <p:cNvSpPr txBox="1"/>
              <p:nvPr/>
            </p:nvSpPr>
            <p:spPr>
              <a:xfrm>
                <a:off x="1594215" y="5458437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2E31DA-D181-4337-97DA-BAD1E440F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5458437"/>
                <a:ext cx="3354319" cy="10095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59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8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655E-59AE-68FE-0FC6-27A7682B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CE5A-5E7D-310F-FBDC-F86FAE320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4(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A78E6AF-88B2-DA17-87BC-ADF511562F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1144469"/>
                  </p:ext>
                </p:extLst>
              </p:nvPr>
            </p:nvGraphicFramePr>
            <p:xfrm>
              <a:off x="218664" y="831188"/>
              <a:ext cx="10525536" cy="44147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1096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974340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143002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84697575"/>
                        </a:ext>
                      </a:extLst>
                    </a:gridCol>
                    <a:gridCol w="3017520">
                      <a:extLst>
                        <a:ext uri="{9D8B030D-6E8A-4147-A177-3AD203B41FA5}">
                          <a16:colId xmlns:a16="http://schemas.microsoft.com/office/drawing/2014/main" val="2448003047"/>
                        </a:ext>
                      </a:extLst>
                    </a:gridCol>
                  </a:tblGrid>
                  <a:tr h="81598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1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1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467526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468523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1084175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A78E6AF-88B2-DA17-87BC-ADF511562F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1144469"/>
                  </p:ext>
                </p:extLst>
              </p:nvPr>
            </p:nvGraphicFramePr>
            <p:xfrm>
              <a:off x="218664" y="831188"/>
              <a:ext cx="10525536" cy="441476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71096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974340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  <a:gridCol w="1430020">
                      <a:extLst>
                        <a:ext uri="{9D8B030D-6E8A-4147-A177-3AD203B41FA5}">
                          <a16:colId xmlns:a16="http://schemas.microsoft.com/office/drawing/2014/main" val="1107136745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84697575"/>
                        </a:ext>
                      </a:extLst>
                    </a:gridCol>
                    <a:gridCol w="3017520">
                      <a:extLst>
                        <a:ext uri="{9D8B030D-6E8A-4147-A177-3AD203B41FA5}">
                          <a16:colId xmlns:a16="http://schemas.microsoft.com/office/drawing/2014/main" val="2448003047"/>
                        </a:ext>
                      </a:extLst>
                    </a:gridCol>
                  </a:tblGrid>
                  <a:tr h="815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5" t="-1493" r="-531752" b="-4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237" t="-1493" r="-197955" b="-4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6496" t="-1493" r="-313675" b="-4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2881" t="-1493" r="-211017" b="-443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9293" t="-1493" r="-606" b="-443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1084175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34879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5D7A40-B4A3-E9B8-3330-D78287D27833}"/>
                  </a:ext>
                </a:extLst>
              </p:cNvPr>
              <p:cNvSpPr/>
              <p:nvPr/>
            </p:nvSpPr>
            <p:spPr>
              <a:xfrm>
                <a:off x="274062" y="1700172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5D7A40-B4A3-E9B8-3330-D78287D27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1700172"/>
                <a:ext cx="1620000" cy="389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25D49E-7257-172A-BF39-AE7443625737}"/>
                  </a:ext>
                </a:extLst>
              </p:cNvPr>
              <p:cNvSpPr/>
              <p:nvPr/>
            </p:nvSpPr>
            <p:spPr>
              <a:xfrm>
                <a:off x="274062" y="2203797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25D49E-7257-172A-BF39-AE7443625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2203797"/>
                <a:ext cx="1620000" cy="38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A5F144-B4A3-E701-CE35-E7B9A75D4913}"/>
                  </a:ext>
                </a:extLst>
              </p:cNvPr>
              <p:cNvSpPr/>
              <p:nvPr/>
            </p:nvSpPr>
            <p:spPr>
              <a:xfrm>
                <a:off x="274062" y="2707422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A5F144-B4A3-E701-CE35-E7B9A75D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2707422"/>
                <a:ext cx="1620000" cy="3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E0DDBF-36DF-7414-169D-FBBC654598D9}"/>
                  </a:ext>
                </a:extLst>
              </p:cNvPr>
              <p:cNvSpPr/>
              <p:nvPr/>
            </p:nvSpPr>
            <p:spPr>
              <a:xfrm>
                <a:off x="274062" y="3211047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E0DDBF-36DF-7414-169D-FBBC65459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3211047"/>
                <a:ext cx="1620000" cy="389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C486E7-A6F1-DBDC-15D6-66DF9CC80316}"/>
                  </a:ext>
                </a:extLst>
              </p:cNvPr>
              <p:cNvSpPr/>
              <p:nvPr/>
            </p:nvSpPr>
            <p:spPr>
              <a:xfrm>
                <a:off x="274062" y="3714672"/>
                <a:ext cx="16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C486E7-A6F1-DBDC-15D6-66DF9CC80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3714672"/>
                <a:ext cx="1620000" cy="3893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C8DFDC-C2BD-B9AE-4B5E-1AD6A9F0E26E}"/>
                  </a:ext>
                </a:extLst>
              </p:cNvPr>
              <p:cNvSpPr/>
              <p:nvPr/>
            </p:nvSpPr>
            <p:spPr>
              <a:xfrm>
                <a:off x="2898217" y="17001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C8DFDC-C2BD-B9AE-4B5E-1AD6A9F0E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1700172"/>
                <a:ext cx="687323" cy="38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50858C-6996-1B26-58F7-141FAFCE1CF0}"/>
                  </a:ext>
                </a:extLst>
              </p:cNvPr>
              <p:cNvSpPr/>
              <p:nvPr/>
            </p:nvSpPr>
            <p:spPr>
              <a:xfrm>
                <a:off x="2898217" y="37146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50858C-6996-1B26-58F7-141FAFCE1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3714672"/>
                <a:ext cx="687323" cy="38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15C9F6-0B08-8C2E-F53A-A4EFA32338B5}"/>
                  </a:ext>
                </a:extLst>
              </p:cNvPr>
              <p:cNvSpPr/>
              <p:nvPr/>
            </p:nvSpPr>
            <p:spPr>
              <a:xfrm>
                <a:off x="2898217" y="220379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15C9F6-0B08-8C2E-F53A-A4EFA3233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2203797"/>
                <a:ext cx="687323" cy="389373"/>
              </a:xfrm>
              <a:prstGeom prst="rect">
                <a:avLst/>
              </a:prstGeom>
              <a:blipFill>
                <a:blip r:embed="rId11"/>
                <a:stretch>
                  <a:fillRect b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4F9E14-C073-EA87-5734-4A547B61D11C}"/>
                  </a:ext>
                </a:extLst>
              </p:cNvPr>
              <p:cNvSpPr/>
              <p:nvPr/>
            </p:nvSpPr>
            <p:spPr>
              <a:xfrm>
                <a:off x="2898217" y="270742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4F9E14-C073-EA87-5734-4A547B61D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2707422"/>
                <a:ext cx="687323" cy="38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CBE663-22C7-5F8B-AD68-B15CF907A29B}"/>
                  </a:ext>
                </a:extLst>
              </p:cNvPr>
              <p:cNvSpPr/>
              <p:nvPr/>
            </p:nvSpPr>
            <p:spPr>
              <a:xfrm>
                <a:off x="2898217" y="321104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CBE663-22C7-5F8B-AD68-B15CF907A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217" y="3211047"/>
                <a:ext cx="687323" cy="389373"/>
              </a:xfrm>
              <a:prstGeom prst="rect">
                <a:avLst/>
              </a:prstGeom>
              <a:blipFill>
                <a:blip r:embed="rId13"/>
                <a:stretch>
                  <a:fillRect b="-1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C97B8F-291F-77E8-7365-070A2B0CC50A}"/>
                  </a:ext>
                </a:extLst>
              </p:cNvPr>
              <p:cNvSpPr/>
              <p:nvPr/>
            </p:nvSpPr>
            <p:spPr>
              <a:xfrm>
                <a:off x="5069347" y="1700172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C97B8F-291F-77E8-7365-070A2B0CC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1700172"/>
                <a:ext cx="720000" cy="3893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DAB8E2-94CC-5D60-4FA6-6C5D41FAAD52}"/>
                  </a:ext>
                </a:extLst>
              </p:cNvPr>
              <p:cNvSpPr/>
              <p:nvPr/>
            </p:nvSpPr>
            <p:spPr>
              <a:xfrm>
                <a:off x="5069347" y="2203797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0DAB8E2-94CC-5D60-4FA6-6C5D41FAA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2203797"/>
                <a:ext cx="720000" cy="3893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64F12D-131C-3D79-337F-5C0BA4DEAEDA}"/>
                  </a:ext>
                </a:extLst>
              </p:cNvPr>
              <p:cNvSpPr/>
              <p:nvPr/>
            </p:nvSpPr>
            <p:spPr>
              <a:xfrm>
                <a:off x="5069347" y="2707422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64F12D-131C-3D79-337F-5C0BA4DEA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2707422"/>
                <a:ext cx="720000" cy="389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589AD4-5A84-CE1E-7185-106C588D972C}"/>
                  </a:ext>
                </a:extLst>
              </p:cNvPr>
              <p:cNvSpPr/>
              <p:nvPr/>
            </p:nvSpPr>
            <p:spPr>
              <a:xfrm>
                <a:off x="5069347" y="3211047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589AD4-5A84-CE1E-7185-106C588D9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3211047"/>
                <a:ext cx="720000" cy="3893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DD62ED-9E4E-4280-400F-4D77420D124C}"/>
                  </a:ext>
                </a:extLst>
              </p:cNvPr>
              <p:cNvSpPr/>
              <p:nvPr/>
            </p:nvSpPr>
            <p:spPr>
              <a:xfrm>
                <a:off x="5069347" y="3714672"/>
                <a:ext cx="720000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DD62ED-9E4E-4280-400F-4D77420D1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47" y="3714672"/>
                <a:ext cx="720000" cy="3893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2941E-9884-B874-7298-570A0EE2E1C2}"/>
                  </a:ext>
                </a:extLst>
              </p:cNvPr>
              <p:cNvSpPr/>
              <p:nvPr/>
            </p:nvSpPr>
            <p:spPr>
              <a:xfrm>
                <a:off x="6653325" y="17001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2941E-9884-B874-7298-570A0EE2E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1700172"/>
                <a:ext cx="687323" cy="3893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B3322F3-6087-F2DB-46A7-8D7F5DDCF68B}"/>
                  </a:ext>
                </a:extLst>
              </p:cNvPr>
              <p:cNvSpPr/>
              <p:nvPr/>
            </p:nvSpPr>
            <p:spPr>
              <a:xfrm>
                <a:off x="6653325" y="220379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B3322F3-6087-F2DB-46A7-8D7F5DDCF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2203797"/>
                <a:ext cx="687323" cy="3893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9C1805-FAB3-9249-607F-F379A0A608DC}"/>
                  </a:ext>
                </a:extLst>
              </p:cNvPr>
              <p:cNvSpPr/>
              <p:nvPr/>
            </p:nvSpPr>
            <p:spPr>
              <a:xfrm>
                <a:off x="6653325" y="270742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A9C1805-FAB3-9249-607F-F379A0A60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2707422"/>
                <a:ext cx="687323" cy="3893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39F1875-506E-09AB-DC60-3331340B0025}"/>
                  </a:ext>
                </a:extLst>
              </p:cNvPr>
              <p:cNvSpPr/>
              <p:nvPr/>
            </p:nvSpPr>
            <p:spPr>
              <a:xfrm>
                <a:off x="6653325" y="321104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39F1875-506E-09AB-DC60-3331340B0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3211047"/>
                <a:ext cx="687323" cy="38937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51968E-24E8-E606-0BFB-2B5AFA1DBDE8}"/>
                  </a:ext>
                </a:extLst>
              </p:cNvPr>
              <p:cNvSpPr/>
              <p:nvPr/>
            </p:nvSpPr>
            <p:spPr>
              <a:xfrm>
                <a:off x="6653325" y="37146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351968E-24E8-E606-0BFB-2B5AFA1DB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325" y="3714672"/>
                <a:ext cx="687323" cy="38937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DFBEBC-C467-ABD8-4FDA-204A1EB3FC4B}"/>
                  </a:ext>
                </a:extLst>
              </p:cNvPr>
              <p:cNvSpPr/>
              <p:nvPr/>
            </p:nvSpPr>
            <p:spPr>
              <a:xfrm>
                <a:off x="8908611" y="17001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DFBEBC-C467-ABD8-4FDA-204A1EB3F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11" y="1700172"/>
                <a:ext cx="687323" cy="389373"/>
              </a:xfrm>
              <a:prstGeom prst="rect">
                <a:avLst/>
              </a:prstGeom>
              <a:blipFill>
                <a:blip r:embed="rId24"/>
                <a:stretch>
                  <a:fillRect r="-6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548D2F-4C28-3E30-2EFD-1CCD8FADEF0C}"/>
                  </a:ext>
                </a:extLst>
              </p:cNvPr>
              <p:cNvSpPr/>
              <p:nvPr/>
            </p:nvSpPr>
            <p:spPr>
              <a:xfrm>
                <a:off x="8908611" y="21949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548D2F-4C28-3E30-2EFD-1CCD8FADE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11" y="2194972"/>
                <a:ext cx="687323" cy="38937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07A56A-44DA-03F0-02C1-BE133B6E0E53}"/>
                  </a:ext>
                </a:extLst>
              </p:cNvPr>
              <p:cNvSpPr/>
              <p:nvPr/>
            </p:nvSpPr>
            <p:spPr>
              <a:xfrm>
                <a:off x="8908611" y="26897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07A56A-44DA-03F0-02C1-BE133B6E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11" y="2689772"/>
                <a:ext cx="687323" cy="38937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1CB9293-7C1F-8B54-BBE7-19DC3AC4D483}"/>
                  </a:ext>
                </a:extLst>
              </p:cNvPr>
              <p:cNvSpPr/>
              <p:nvPr/>
            </p:nvSpPr>
            <p:spPr>
              <a:xfrm>
                <a:off x="8716955" y="3184572"/>
                <a:ext cx="1070634" cy="4246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1CB9293-7C1F-8B54-BBE7-19DC3AC4D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955" y="3184572"/>
                <a:ext cx="1070634" cy="42467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26D441-D047-3B48-28FD-1981A3B70E63}"/>
                  </a:ext>
                </a:extLst>
              </p:cNvPr>
              <p:cNvSpPr/>
              <p:nvPr/>
            </p:nvSpPr>
            <p:spPr>
              <a:xfrm>
                <a:off x="8908611" y="3714672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026D441-D047-3B48-28FD-1981A3B7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11" y="3714672"/>
                <a:ext cx="687323" cy="38937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95F863-22F4-4E52-6D29-811BBF7E9B7E}"/>
                  </a:ext>
                </a:extLst>
              </p:cNvPr>
              <p:cNvSpPr/>
              <p:nvPr/>
            </p:nvSpPr>
            <p:spPr>
              <a:xfrm>
                <a:off x="7710477" y="4322038"/>
                <a:ext cx="3083590" cy="7945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95F863-22F4-4E52-6D29-811BBF7E9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477" y="4322038"/>
                <a:ext cx="3083590" cy="79454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B78E2B-25A3-4878-DF0F-926778B97951}"/>
                  </a:ext>
                </a:extLst>
              </p:cNvPr>
              <p:cNvSpPr txBox="1"/>
              <p:nvPr/>
            </p:nvSpPr>
            <p:spPr>
              <a:xfrm>
                <a:off x="1894062" y="4190983"/>
                <a:ext cx="3083589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B78E2B-25A3-4878-DF0F-926778B97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62" y="4190983"/>
                <a:ext cx="3083589" cy="113569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278802-0DFC-6C71-EC86-F54387488CDC}"/>
                  </a:ext>
                </a:extLst>
              </p:cNvPr>
              <p:cNvSpPr/>
              <p:nvPr/>
            </p:nvSpPr>
            <p:spPr>
              <a:xfrm>
                <a:off x="5577433" y="2203797"/>
                <a:ext cx="687323" cy="389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278802-0DFC-6C71-EC86-F54387488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433" y="2203797"/>
                <a:ext cx="687323" cy="38937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DBF708-FF25-44CF-9A1B-10D4F4BBA231}"/>
                  </a:ext>
                </a:extLst>
              </p:cNvPr>
              <p:cNvSpPr txBox="1"/>
              <p:nvPr/>
            </p:nvSpPr>
            <p:spPr>
              <a:xfrm>
                <a:off x="4256954" y="5655632"/>
                <a:ext cx="156046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DBF708-FF25-44CF-9A1B-10D4F4BBA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54" y="5655632"/>
                <a:ext cx="156046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969E44-134B-4B01-93DC-F83B95562117}"/>
                  </a:ext>
                </a:extLst>
              </p:cNvPr>
              <p:cNvSpPr txBox="1"/>
              <p:nvPr/>
            </p:nvSpPr>
            <p:spPr>
              <a:xfrm>
                <a:off x="5864905" y="5413617"/>
                <a:ext cx="2264162" cy="1135696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969E44-134B-4B01-93DC-F83B95562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905" y="5413617"/>
                <a:ext cx="2264162" cy="113569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B0688A-B9B2-485C-8150-CF28E597B018}"/>
                  </a:ext>
                </a:extLst>
              </p:cNvPr>
              <p:cNvSpPr txBox="1"/>
              <p:nvPr/>
            </p:nvSpPr>
            <p:spPr>
              <a:xfrm>
                <a:off x="274062" y="5413617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0B0688A-B9B2-485C-8150-CF28E597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2" y="5413617"/>
                <a:ext cx="3354319" cy="100957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E25C9E8-A909-4B7A-B448-76AFFFAD53EC}"/>
                  </a:ext>
                </a:extLst>
              </p:cNvPr>
              <p:cNvSpPr/>
              <p:nvPr/>
            </p:nvSpPr>
            <p:spPr>
              <a:xfrm>
                <a:off x="8176554" y="5655632"/>
                <a:ext cx="2052095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E25C9E8-A909-4B7A-B448-76AFFFAD5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54" y="5655632"/>
                <a:ext cx="2052095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94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" grpId="0"/>
      <p:bldP spid="32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4(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34AB55-1200-4E0B-BADB-E8F2A087E289}"/>
                  </a:ext>
                </a:extLst>
              </p:cNvPr>
              <p:cNvSpPr txBox="1"/>
              <p:nvPr/>
            </p:nvSpPr>
            <p:spPr>
              <a:xfrm>
                <a:off x="294554" y="953216"/>
                <a:ext cx="156046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34AB55-1200-4E0B-BADB-E8F2A087E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54" y="953216"/>
                <a:ext cx="15604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FFA822-2BFB-4ECD-A0DA-61A7F55CDC69}"/>
                  </a:ext>
                </a:extLst>
              </p:cNvPr>
              <p:cNvSpPr txBox="1"/>
              <p:nvPr/>
            </p:nvSpPr>
            <p:spPr>
              <a:xfrm>
                <a:off x="1851284" y="711201"/>
                <a:ext cx="2264162" cy="1135696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FFA822-2BFB-4ECD-A0DA-61A7F55C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84" y="711201"/>
                <a:ext cx="2264162" cy="1135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FA9D2BA-EDD5-4022-BBD0-90B56242CB98}"/>
                  </a:ext>
                </a:extLst>
              </p:cNvPr>
              <p:cNvSpPr/>
              <p:nvPr/>
            </p:nvSpPr>
            <p:spPr>
              <a:xfrm>
                <a:off x="4115446" y="953216"/>
                <a:ext cx="127418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FA9D2BA-EDD5-4022-BBD0-90B56242C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46" y="953216"/>
                <a:ext cx="1274189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F4C922-842D-4079-ADCC-2BD6A60D219D}"/>
                  </a:ext>
                </a:extLst>
              </p:cNvPr>
              <p:cNvSpPr/>
              <p:nvPr/>
            </p:nvSpPr>
            <p:spPr>
              <a:xfrm>
                <a:off x="8930242" y="881777"/>
                <a:ext cx="3083590" cy="7945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1F4C922-842D-4079-ADCC-2BD6A60D2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242" y="881777"/>
                <a:ext cx="3083590" cy="7945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36445A-35F0-4FBF-926D-BB0BFF140928}"/>
                  </a:ext>
                </a:extLst>
              </p:cNvPr>
              <p:cNvSpPr txBox="1"/>
              <p:nvPr/>
            </p:nvSpPr>
            <p:spPr>
              <a:xfrm>
                <a:off x="5618144" y="711201"/>
                <a:ext cx="3083589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936445A-35F0-4FBF-926D-BB0BFF140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44" y="711201"/>
                <a:ext cx="3083589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2750BF-516C-4CFF-96A5-EAF869F4773C}"/>
                  </a:ext>
                </a:extLst>
              </p:cNvPr>
              <p:cNvSpPr txBox="1"/>
              <p:nvPr/>
            </p:nvSpPr>
            <p:spPr>
              <a:xfrm>
                <a:off x="551242" y="1774888"/>
                <a:ext cx="3354319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2750BF-516C-4CFF-96A5-EAF869F47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42" y="1774888"/>
                <a:ext cx="3354319" cy="10095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DDEC1E-6D60-48F7-822B-3B6CE75580B2}"/>
              </a:ext>
            </a:extLst>
          </p:cNvPr>
          <p:cNvSpPr/>
          <p:nvPr/>
        </p:nvSpPr>
        <p:spPr>
          <a:xfrm>
            <a:off x="1851285" y="800100"/>
            <a:ext cx="1958716" cy="8762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D195E6-9DB8-40CE-8CD1-AD4742C5F46A}"/>
              </a:ext>
            </a:extLst>
          </p:cNvPr>
          <p:cNvSpPr/>
          <p:nvPr/>
        </p:nvSpPr>
        <p:spPr>
          <a:xfrm>
            <a:off x="5618144" y="800100"/>
            <a:ext cx="2961976" cy="8762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2EE18E-6614-4EB0-8D02-680AFD0FE845}"/>
                  </a:ext>
                </a:extLst>
              </p:cNvPr>
              <p:cNvSpPr txBox="1"/>
              <p:nvPr/>
            </p:nvSpPr>
            <p:spPr>
              <a:xfrm>
                <a:off x="6814875" y="2514584"/>
                <a:ext cx="29107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2EE18E-6614-4EB0-8D02-680AFD0FE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875" y="2514584"/>
                <a:ext cx="291070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FFF0987-C8C0-41A4-B6BC-B83A053E568B}"/>
              </a:ext>
            </a:extLst>
          </p:cNvPr>
          <p:cNvSpPr txBox="1"/>
          <p:nvPr/>
        </p:nvSpPr>
        <p:spPr>
          <a:xfrm>
            <a:off x="6329501" y="1948826"/>
            <a:ext cx="906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6347F0-1301-482A-9706-48DE6DF7BEE5}"/>
                  </a:ext>
                </a:extLst>
              </p:cNvPr>
              <p:cNvSpPr txBox="1"/>
              <p:nvPr/>
            </p:nvSpPr>
            <p:spPr>
              <a:xfrm>
                <a:off x="6329501" y="311153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6347F0-1301-482A-9706-48DE6DF7B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01" y="3111538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15642-C8AE-49C2-97A1-E2E856C09D7A}"/>
                  </a:ext>
                </a:extLst>
              </p:cNvPr>
              <p:cNvSpPr txBox="1"/>
              <p:nvPr/>
            </p:nvSpPr>
            <p:spPr>
              <a:xfrm>
                <a:off x="6824572" y="3111538"/>
                <a:ext cx="21315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315642-C8AE-49C2-97A1-E2E856C09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72" y="3111538"/>
                <a:ext cx="213153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8F130FB-36A8-4141-9534-10E7D5CAA9F5}"/>
              </a:ext>
            </a:extLst>
          </p:cNvPr>
          <p:cNvCxnSpPr>
            <a:cxnSpLocks/>
          </p:cNvCxnSpPr>
          <p:nvPr/>
        </p:nvCxnSpPr>
        <p:spPr>
          <a:xfrm>
            <a:off x="6096000" y="1846897"/>
            <a:ext cx="0" cy="46756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04D09F6-7976-4C64-A099-795666C9C390}"/>
                  </a:ext>
                </a:extLst>
              </p:cNvPr>
              <p:cNvSpPr txBox="1"/>
              <p:nvPr/>
            </p:nvSpPr>
            <p:spPr>
              <a:xfrm>
                <a:off x="551242" y="2925683"/>
                <a:ext cx="4584638" cy="911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72+2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04D09F6-7976-4C64-A099-795666C9C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42" y="2925683"/>
                <a:ext cx="4584638" cy="9114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AA345F-0229-4D2A-BA60-12D78BA7483B}"/>
                  </a:ext>
                </a:extLst>
              </p:cNvPr>
              <p:cNvSpPr txBox="1"/>
              <p:nvPr/>
            </p:nvSpPr>
            <p:spPr>
              <a:xfrm>
                <a:off x="72861" y="311980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AA345F-0229-4D2A-BA60-12D78BA74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1" y="3119807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3BCF46-FB3B-4A74-BA2A-32EFEEA1ED66}"/>
                  </a:ext>
                </a:extLst>
              </p:cNvPr>
              <p:cNvSpPr txBox="1"/>
              <p:nvPr/>
            </p:nvSpPr>
            <p:spPr>
              <a:xfrm>
                <a:off x="551243" y="4229424"/>
                <a:ext cx="15137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50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3BCF46-FB3B-4A74-BA2A-32EFEEA1E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43" y="4229424"/>
                <a:ext cx="15137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19FCB7-D48C-4E14-B5CC-F6387BAB8094}"/>
                  </a:ext>
                </a:extLst>
              </p:cNvPr>
              <p:cNvSpPr txBox="1"/>
              <p:nvPr/>
            </p:nvSpPr>
            <p:spPr>
              <a:xfrm>
                <a:off x="72861" y="423296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19FCB7-D48C-4E14-B5CC-F6387BAB8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1" y="4232969"/>
                <a:ext cx="5062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5A8B15-CC4D-4BB3-917E-762A350CB117}"/>
                  </a:ext>
                </a:extLst>
              </p:cNvPr>
              <p:cNvSpPr txBox="1"/>
              <p:nvPr/>
            </p:nvSpPr>
            <p:spPr>
              <a:xfrm>
                <a:off x="1905576" y="4034153"/>
                <a:ext cx="2209870" cy="911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72+2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5A8B15-CC4D-4BB3-917E-762A350CB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76" y="4034153"/>
                <a:ext cx="2209870" cy="9114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A74F3C-6E44-4790-A4BE-9E5A694433B9}"/>
                  </a:ext>
                </a:extLst>
              </p:cNvPr>
              <p:cNvSpPr txBox="1"/>
              <p:nvPr/>
            </p:nvSpPr>
            <p:spPr>
              <a:xfrm>
                <a:off x="837568" y="5071249"/>
                <a:ext cx="10680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⋅5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A74F3C-6E44-4790-A4BE-9E5A6944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68" y="5071249"/>
                <a:ext cx="106800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4317-705D-41F7-B793-0E036263073C}"/>
                  </a:ext>
                </a:extLst>
              </p:cNvPr>
              <p:cNvSpPr txBox="1"/>
              <p:nvPr/>
            </p:nvSpPr>
            <p:spPr>
              <a:xfrm>
                <a:off x="72861" y="507479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4317-705D-41F7-B793-0E0362630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1" y="5074794"/>
                <a:ext cx="50623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107560-6908-4937-8ACA-195D4842B787}"/>
                  </a:ext>
                </a:extLst>
              </p:cNvPr>
              <p:cNvSpPr txBox="1"/>
              <p:nvPr/>
            </p:nvSpPr>
            <p:spPr>
              <a:xfrm>
                <a:off x="1905575" y="5062915"/>
                <a:ext cx="1999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72+2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107560-6908-4937-8ACA-195D4842B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75" y="5062915"/>
                <a:ext cx="199998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FCBA37-2A4B-4C5B-9E03-E4AA0B5A91EA}"/>
                  </a:ext>
                </a:extLst>
              </p:cNvPr>
              <p:cNvSpPr txBox="1"/>
              <p:nvPr/>
            </p:nvSpPr>
            <p:spPr>
              <a:xfrm>
                <a:off x="1422348" y="5805596"/>
                <a:ext cx="6711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EFCBA37-2A4B-4C5B-9E03-E4AA0B5A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48" y="5805596"/>
                <a:ext cx="67119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3CF4B0-1248-4098-B5AA-C8336A850F56}"/>
                  </a:ext>
                </a:extLst>
              </p:cNvPr>
              <p:cNvSpPr txBox="1"/>
              <p:nvPr/>
            </p:nvSpPr>
            <p:spPr>
              <a:xfrm>
                <a:off x="72861" y="580559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3CF4B0-1248-4098-B5AA-C8336A85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1" y="5805596"/>
                <a:ext cx="50623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01F3D8A-A333-4220-A083-6F97A10AFC24}"/>
                  </a:ext>
                </a:extLst>
              </p:cNvPr>
              <p:cNvSpPr txBox="1"/>
              <p:nvPr/>
            </p:nvSpPr>
            <p:spPr>
              <a:xfrm>
                <a:off x="1905575" y="5602803"/>
                <a:ext cx="12828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28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01F3D8A-A333-4220-A083-6F97A10AF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75" y="5602803"/>
                <a:ext cx="1282800" cy="8989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8EDAD6-0774-4588-A165-5D8310B34020}"/>
                  </a:ext>
                </a:extLst>
              </p:cNvPr>
              <p:cNvSpPr txBox="1"/>
              <p:nvPr/>
            </p:nvSpPr>
            <p:spPr>
              <a:xfrm>
                <a:off x="6329501" y="375103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8EDAD6-0774-4588-A165-5D8310B34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01" y="3751030"/>
                <a:ext cx="50623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616DFF-1C3E-4212-9D9A-AABF54A6A1B3}"/>
                  </a:ext>
                </a:extLst>
              </p:cNvPr>
              <p:cNvSpPr txBox="1"/>
              <p:nvPr/>
            </p:nvSpPr>
            <p:spPr>
              <a:xfrm>
                <a:off x="6824572" y="3751030"/>
                <a:ext cx="2131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616DFF-1C3E-4212-9D9A-AABF54A6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72" y="3751030"/>
                <a:ext cx="213153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F586A9-7448-4446-93EB-776026AD8271}"/>
                  </a:ext>
                </a:extLst>
              </p:cNvPr>
              <p:cNvSpPr txBox="1"/>
              <p:nvPr/>
            </p:nvSpPr>
            <p:spPr>
              <a:xfrm>
                <a:off x="6329501" y="438182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F586A9-7448-4446-93EB-776026AD8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01" y="4381824"/>
                <a:ext cx="50623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F9B0A1-DC15-49C7-804B-01E1DB6F7A0B}"/>
                  </a:ext>
                </a:extLst>
              </p:cNvPr>
              <p:cNvSpPr txBox="1"/>
              <p:nvPr/>
            </p:nvSpPr>
            <p:spPr>
              <a:xfrm>
                <a:off x="6824572" y="4381824"/>
                <a:ext cx="2131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F9B0A1-DC15-49C7-804B-01E1DB6F7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72" y="4381824"/>
                <a:ext cx="213153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16FB22-BB63-4C62-9C80-9EFF257BC985}"/>
                  </a:ext>
                </a:extLst>
              </p:cNvPr>
              <p:cNvSpPr txBox="1"/>
              <p:nvPr/>
            </p:nvSpPr>
            <p:spPr>
              <a:xfrm>
                <a:off x="2983365" y="5805596"/>
                <a:ext cx="19999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16FB22-BB63-4C62-9C80-9EFF257BC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365" y="5805596"/>
                <a:ext cx="1999986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68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34" grpId="0" animBg="1"/>
      <p:bldP spid="34" grpId="1" animBg="1"/>
      <p:bldP spid="35" grpId="0"/>
      <p:bldP spid="36" grpId="0"/>
      <p:bldP spid="38" grpId="0"/>
      <p:bldP spid="40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A3AC8-4BD4-9D85-3976-721ECB0E7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FCA8161-64F3-580D-773A-5A8E2DE1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95507"/>
                <a:ext cx="11930400" cy="162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A co-operative bank has two branches employing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70</m:t>
                    </m:r>
                  </m:oMath>
                </a14:m>
                <a:r>
                  <a:rPr lang="en-US" dirty="0"/>
                  <a:t> workers respectively. The average salaries paid by two respective branches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360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390</m:t>
                    </m:r>
                  </m:oMath>
                </a14:m>
                <a:r>
                  <a:rPr lang="en-US" dirty="0"/>
                  <a:t> rupees per month. Calculate the mean of the salaries of all the employees.</a:t>
                </a:r>
                <a:endParaRPr lang="en-IN" dirty="0"/>
              </a:p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FCA8161-64F3-580D-773A-5A8E2DE1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95507"/>
                <a:ext cx="11930400" cy="1620000"/>
              </a:xfrm>
              <a:prstGeom prst="rect">
                <a:avLst/>
              </a:prstGeom>
              <a:blipFill>
                <a:blip r:embed="rId3"/>
                <a:stretch>
                  <a:fillRect l="-1073" t="-1128" r="-1022" b="-8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4FD4198-8BBB-9E5D-58A1-FD8F540B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5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BC6AA7-67B2-CCEB-01F9-B0282DD49BD3}"/>
              </a:ext>
            </a:extLst>
          </p:cNvPr>
          <p:cNvSpPr txBox="1">
            <a:spLocks/>
          </p:cNvSpPr>
          <p:nvPr/>
        </p:nvSpPr>
        <p:spPr>
          <a:xfrm>
            <a:off x="131176" y="269981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9B394-8ED5-44F4-D28C-B604087B526A}"/>
              </a:ext>
            </a:extLst>
          </p:cNvPr>
          <p:cNvSpPr txBox="1"/>
          <p:nvPr/>
        </p:nvSpPr>
        <p:spPr>
          <a:xfrm>
            <a:off x="1594216" y="2699813"/>
            <a:ext cx="1831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Branch 1: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DEC108-5FF1-5D6A-2F11-8119EF3ECA94}"/>
              </a:ext>
            </a:extLst>
          </p:cNvPr>
          <p:cNvSpPr txBox="1"/>
          <p:nvPr/>
        </p:nvSpPr>
        <p:spPr>
          <a:xfrm>
            <a:off x="1594217" y="3294836"/>
            <a:ext cx="2263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</a:t>
            </a:r>
            <a:r>
              <a:rPr lang="en-US" sz="2800" b="0" dirty="0">
                <a:solidFill>
                  <a:srgbClr val="002060"/>
                </a:solidFill>
                <a:latin typeface="+mj-lt"/>
              </a:rPr>
              <a:t>o. of </a:t>
            </a:r>
            <a:r>
              <a:rPr lang="en-IN" sz="2800" b="0" dirty="0">
                <a:solidFill>
                  <a:srgbClr val="002060"/>
                </a:solidFill>
                <a:latin typeface="+mj-lt"/>
              </a:rPr>
              <a:t>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E986A5-CD87-8129-F17D-7E25535BCA9F}"/>
              </a:ext>
            </a:extLst>
          </p:cNvPr>
          <p:cNvSpPr txBox="1"/>
          <p:nvPr/>
        </p:nvSpPr>
        <p:spPr>
          <a:xfrm>
            <a:off x="1594217" y="3889860"/>
            <a:ext cx="2389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A</a:t>
            </a:r>
            <a:r>
              <a:rPr lang="en-US" sz="2800" b="0" i="0" dirty="0">
                <a:solidFill>
                  <a:srgbClr val="002060"/>
                </a:solidFill>
                <a:latin typeface="+mj-lt"/>
              </a:rPr>
              <a:t>verage salary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B4BAB0-A110-1FE3-9AAA-FD5C4CA7797C}"/>
              </a:ext>
            </a:extLst>
          </p:cNvPr>
          <p:cNvSpPr txBox="1"/>
          <p:nvPr/>
        </p:nvSpPr>
        <p:spPr>
          <a:xfrm>
            <a:off x="1594216" y="4842440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salary paid by branch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F7A0FA-36DB-41DD-A8AD-86201EF07BDC}"/>
                  </a:ext>
                </a:extLst>
              </p:cNvPr>
              <p:cNvSpPr txBox="1"/>
              <p:nvPr/>
            </p:nvSpPr>
            <p:spPr>
              <a:xfrm>
                <a:off x="3983622" y="3294836"/>
                <a:ext cx="13106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F7A0FA-36DB-41DD-A8AD-86201EF07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622" y="3294836"/>
                <a:ext cx="13106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DEDC69-158B-4EFC-BCEA-4679F2C171E4}"/>
                  </a:ext>
                </a:extLst>
              </p:cNvPr>
              <p:cNvSpPr txBox="1"/>
              <p:nvPr/>
            </p:nvSpPr>
            <p:spPr>
              <a:xfrm>
                <a:off x="3983622" y="3889860"/>
                <a:ext cx="1845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DEDC69-158B-4EFC-BCEA-4679F2C17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622" y="3889860"/>
                <a:ext cx="18456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063AC1-801F-4CA9-BDB6-FEEE3CB786F5}"/>
                  </a:ext>
                </a:extLst>
              </p:cNvPr>
              <p:cNvSpPr txBox="1"/>
              <p:nvPr/>
            </p:nvSpPr>
            <p:spPr>
              <a:xfrm>
                <a:off x="1594216" y="5479629"/>
                <a:ext cx="26795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⋅</m:t>
                      </m:r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50⋅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063AC1-801F-4CA9-BDB6-FEEE3CB78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479629"/>
                <a:ext cx="26795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3D38B8-8CC1-43FB-A267-E643AF2ED416}"/>
                  </a:ext>
                </a:extLst>
              </p:cNvPr>
              <p:cNvSpPr txBox="1"/>
              <p:nvPr/>
            </p:nvSpPr>
            <p:spPr>
              <a:xfrm>
                <a:off x="2373624" y="6125464"/>
                <a:ext cx="1649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3D38B8-8CC1-43FB-A267-E643AF2ED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624" y="6125464"/>
                <a:ext cx="16490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FFF6829-12E0-4E42-BBAA-89BCE06B62D8}"/>
              </a:ext>
            </a:extLst>
          </p:cNvPr>
          <p:cNvSpPr txBox="1"/>
          <p:nvPr/>
        </p:nvSpPr>
        <p:spPr>
          <a:xfrm>
            <a:off x="6503222" y="2699813"/>
            <a:ext cx="1831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Branch 2: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D97DD-DCAF-43E4-A3CE-9B4FECCC8C66}"/>
              </a:ext>
            </a:extLst>
          </p:cNvPr>
          <p:cNvSpPr txBox="1"/>
          <p:nvPr/>
        </p:nvSpPr>
        <p:spPr>
          <a:xfrm>
            <a:off x="6503223" y="3294836"/>
            <a:ext cx="2263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</a:t>
            </a:r>
            <a:r>
              <a:rPr lang="en-US" sz="2800" b="0" dirty="0">
                <a:solidFill>
                  <a:srgbClr val="002060"/>
                </a:solidFill>
                <a:latin typeface="+mj-lt"/>
              </a:rPr>
              <a:t>o. of </a:t>
            </a:r>
            <a:r>
              <a:rPr lang="en-IN" sz="2800" b="0" dirty="0">
                <a:solidFill>
                  <a:srgbClr val="002060"/>
                </a:solidFill>
                <a:latin typeface="+mj-lt"/>
              </a:rPr>
              <a:t>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99D7D-1E6E-4C9F-BA1F-4A92DA43ECDF}"/>
              </a:ext>
            </a:extLst>
          </p:cNvPr>
          <p:cNvSpPr txBox="1"/>
          <p:nvPr/>
        </p:nvSpPr>
        <p:spPr>
          <a:xfrm>
            <a:off x="6503223" y="3889860"/>
            <a:ext cx="2389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A</a:t>
            </a:r>
            <a:r>
              <a:rPr lang="en-US" sz="2800" b="0" i="0" dirty="0">
                <a:solidFill>
                  <a:srgbClr val="002060"/>
                </a:solidFill>
                <a:latin typeface="+mj-lt"/>
              </a:rPr>
              <a:t>verage salary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11CA5-F0FD-44CC-A2FE-4980AADEFE28}"/>
              </a:ext>
            </a:extLst>
          </p:cNvPr>
          <p:cNvSpPr txBox="1"/>
          <p:nvPr/>
        </p:nvSpPr>
        <p:spPr>
          <a:xfrm>
            <a:off x="6503222" y="4842440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salary paid by branch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5DC7EC-E0BB-43B8-8959-DF3816B465D1}"/>
                  </a:ext>
                </a:extLst>
              </p:cNvPr>
              <p:cNvSpPr txBox="1"/>
              <p:nvPr/>
            </p:nvSpPr>
            <p:spPr>
              <a:xfrm>
                <a:off x="8892628" y="3294836"/>
                <a:ext cx="13106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5DC7EC-E0BB-43B8-8959-DF3816B46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628" y="3294836"/>
                <a:ext cx="13106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AE39CF-6304-4C3A-85BC-4DFE2B8C9F9D}"/>
                  </a:ext>
                </a:extLst>
              </p:cNvPr>
              <p:cNvSpPr txBox="1"/>
              <p:nvPr/>
            </p:nvSpPr>
            <p:spPr>
              <a:xfrm>
                <a:off x="8892628" y="3889860"/>
                <a:ext cx="1845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y</m:t>
                          </m:r>
                        </m:e>
                      </m:ba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AE39CF-6304-4C3A-85BC-4DFE2B8C9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628" y="3889860"/>
                <a:ext cx="184567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9EEF4F-7A02-4ABF-ABAC-28D51B49CF26}"/>
                  </a:ext>
                </a:extLst>
              </p:cNvPr>
              <p:cNvSpPr txBox="1"/>
              <p:nvPr/>
            </p:nvSpPr>
            <p:spPr>
              <a:xfrm>
                <a:off x="6503222" y="5479629"/>
                <a:ext cx="26795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⋅</m:t>
                      </m:r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y</m:t>
                          </m:r>
                        </m:e>
                      </m:ba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70⋅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9EEF4F-7A02-4ABF-ABAC-28D51B49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222" y="5479629"/>
                <a:ext cx="26795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432F61-B008-421A-BF6E-498E77C9519C}"/>
                  </a:ext>
                </a:extLst>
              </p:cNvPr>
              <p:cNvSpPr txBox="1"/>
              <p:nvPr/>
            </p:nvSpPr>
            <p:spPr>
              <a:xfrm>
                <a:off x="7282630" y="6125464"/>
                <a:ext cx="1649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27300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432F61-B008-421A-BF6E-498E77C95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630" y="6125464"/>
                <a:ext cx="164901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16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20" grpId="0"/>
      <p:bldP spid="21" grpId="0"/>
      <p:bldP spid="22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3" grpId="0"/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3BFFB-FBFA-7F94-FB3A-76B5E32C2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471C-3955-C354-9BBC-DB45FAD17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1.1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31F795-D036-4BA5-AF06-7111ED6FAA54}"/>
              </a:ext>
            </a:extLst>
          </p:cNvPr>
          <p:cNvSpPr txBox="1"/>
          <p:nvPr/>
        </p:nvSpPr>
        <p:spPr>
          <a:xfrm>
            <a:off x="334921" y="833816"/>
            <a:ext cx="1831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Branch 1: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28E3B0-E46C-43D3-B3A2-E1B3C50E5675}"/>
              </a:ext>
            </a:extLst>
          </p:cNvPr>
          <p:cNvSpPr txBox="1"/>
          <p:nvPr/>
        </p:nvSpPr>
        <p:spPr>
          <a:xfrm>
            <a:off x="327301" y="1392968"/>
            <a:ext cx="2263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</a:t>
            </a:r>
            <a:r>
              <a:rPr lang="en-US" sz="2800" b="0" dirty="0">
                <a:solidFill>
                  <a:srgbClr val="002060"/>
                </a:solidFill>
                <a:latin typeface="+mj-lt"/>
              </a:rPr>
              <a:t>o. of </a:t>
            </a:r>
            <a:r>
              <a:rPr lang="en-IN" sz="2800" b="0" dirty="0">
                <a:solidFill>
                  <a:srgbClr val="002060"/>
                </a:solidFill>
                <a:latin typeface="+mj-lt"/>
              </a:rPr>
              <a:t>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BD1B8A-A2BC-4121-904B-44DA184ABF23}"/>
              </a:ext>
            </a:extLst>
          </p:cNvPr>
          <p:cNvSpPr txBox="1"/>
          <p:nvPr/>
        </p:nvSpPr>
        <p:spPr>
          <a:xfrm>
            <a:off x="334922" y="2761552"/>
            <a:ext cx="3023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Total no. of 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DF0E6C-5AF7-46E9-9AA0-C98D700A9BF5}"/>
              </a:ext>
            </a:extLst>
          </p:cNvPr>
          <p:cNvSpPr txBox="1"/>
          <p:nvPr/>
        </p:nvSpPr>
        <p:spPr>
          <a:xfrm>
            <a:off x="327301" y="1921245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salary paid by branch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0198AA-DD06-493C-BE58-0DB052A773C5}"/>
                  </a:ext>
                </a:extLst>
              </p:cNvPr>
              <p:cNvSpPr txBox="1"/>
              <p:nvPr/>
            </p:nvSpPr>
            <p:spPr>
              <a:xfrm>
                <a:off x="2716706" y="1392968"/>
                <a:ext cx="13106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0198AA-DD06-493C-BE58-0DB052A77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706" y="1392968"/>
                <a:ext cx="13106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70CC32-61DE-4B8D-B2BA-3433B433C191}"/>
                  </a:ext>
                </a:extLst>
              </p:cNvPr>
              <p:cNvSpPr txBox="1"/>
              <p:nvPr/>
            </p:nvSpPr>
            <p:spPr>
              <a:xfrm>
                <a:off x="3294741" y="2761552"/>
                <a:ext cx="12981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70CC32-61DE-4B8D-B2BA-3433B433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741" y="2761552"/>
                <a:ext cx="12981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2D95D1-6109-457D-B21F-25689FCD9D48}"/>
                  </a:ext>
                </a:extLst>
              </p:cNvPr>
              <p:cNvSpPr txBox="1"/>
              <p:nvPr/>
            </p:nvSpPr>
            <p:spPr>
              <a:xfrm>
                <a:off x="4398691" y="1921245"/>
                <a:ext cx="1649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18000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2D95D1-6109-457D-B21F-25689FCD9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91" y="1921245"/>
                <a:ext cx="164901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AF9976D-A34A-455B-9704-A43CA8D11C23}"/>
              </a:ext>
            </a:extLst>
          </p:cNvPr>
          <p:cNvSpPr txBox="1"/>
          <p:nvPr/>
        </p:nvSpPr>
        <p:spPr>
          <a:xfrm>
            <a:off x="6362969" y="738591"/>
            <a:ext cx="1831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Branch 2: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DFF6AF-EBD8-4042-A532-CF02D6690A71}"/>
              </a:ext>
            </a:extLst>
          </p:cNvPr>
          <p:cNvSpPr txBox="1"/>
          <p:nvPr/>
        </p:nvSpPr>
        <p:spPr>
          <a:xfrm>
            <a:off x="6362969" y="1362380"/>
            <a:ext cx="2263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N</a:t>
            </a:r>
            <a:r>
              <a:rPr lang="en-US" sz="2800" b="0" dirty="0">
                <a:solidFill>
                  <a:srgbClr val="002060"/>
                </a:solidFill>
                <a:latin typeface="+mj-lt"/>
              </a:rPr>
              <a:t>o. of </a:t>
            </a:r>
            <a:r>
              <a:rPr lang="en-IN" sz="2800" b="0" dirty="0">
                <a:solidFill>
                  <a:srgbClr val="002060"/>
                </a:solidFill>
                <a:latin typeface="+mj-lt"/>
              </a:rPr>
              <a:t>workers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41E00F-BF05-4CBB-B983-2BF28AD830A5}"/>
              </a:ext>
            </a:extLst>
          </p:cNvPr>
          <p:cNvSpPr txBox="1"/>
          <p:nvPr/>
        </p:nvSpPr>
        <p:spPr>
          <a:xfrm>
            <a:off x="6362969" y="1919644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salary paid by branch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B1E7A6-864C-4595-BAD3-9A0E27EC543E}"/>
                  </a:ext>
                </a:extLst>
              </p:cNvPr>
              <p:cNvSpPr txBox="1"/>
              <p:nvPr/>
            </p:nvSpPr>
            <p:spPr>
              <a:xfrm>
                <a:off x="8752374" y="1362380"/>
                <a:ext cx="13106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B1E7A6-864C-4595-BAD3-9A0E27EC5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74" y="1362380"/>
                <a:ext cx="131063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2473D1-C70E-46AF-86A1-621E23354B5C}"/>
                  </a:ext>
                </a:extLst>
              </p:cNvPr>
              <p:cNvSpPr txBox="1"/>
              <p:nvPr/>
            </p:nvSpPr>
            <p:spPr>
              <a:xfrm>
                <a:off x="10434359" y="1921245"/>
                <a:ext cx="1649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27300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2473D1-C70E-46AF-86A1-621E23354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359" y="1921245"/>
                <a:ext cx="16490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645A8BD-2E1B-40CE-B37A-54CF109B2E7A}"/>
              </a:ext>
            </a:extLst>
          </p:cNvPr>
          <p:cNvSpPr txBox="1"/>
          <p:nvPr/>
        </p:nvSpPr>
        <p:spPr>
          <a:xfrm>
            <a:off x="334921" y="3621013"/>
            <a:ext cx="4385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Mean salary of all </a:t>
            </a:r>
            <a:r>
              <a:rPr lang="en-IN" sz="2800" dirty="0">
                <a:solidFill>
                  <a:srgbClr val="002060"/>
                </a:solidFill>
                <a:latin typeface="+mj-lt"/>
              </a:rPr>
              <a:t>workers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C26276-CAF9-4695-9D35-C98FCC05BE62}"/>
                  </a:ext>
                </a:extLst>
              </p:cNvPr>
              <p:cNvSpPr txBox="1"/>
              <p:nvPr/>
            </p:nvSpPr>
            <p:spPr>
              <a:xfrm>
                <a:off x="4048854" y="3386414"/>
                <a:ext cx="4719771" cy="936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salry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both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branches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no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workers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C26276-CAF9-4695-9D35-C98FCC05B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854" y="3386414"/>
                <a:ext cx="4719771" cy="9368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AF9FF76-F185-4339-8041-715FE6B94EF2}"/>
                  </a:ext>
                </a:extLst>
              </p:cNvPr>
              <p:cNvSpPr txBox="1"/>
              <p:nvPr/>
            </p:nvSpPr>
            <p:spPr>
              <a:xfrm>
                <a:off x="4048854" y="4692147"/>
                <a:ext cx="3104331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18000+27300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AF9FF76-F185-4339-8041-715FE6B9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854" y="4692147"/>
                <a:ext cx="3104331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088E7C-B91B-48BE-89EE-437457FFC4A5}"/>
                  </a:ext>
                </a:extLst>
              </p:cNvPr>
              <p:cNvSpPr txBox="1"/>
              <p:nvPr/>
            </p:nvSpPr>
            <p:spPr>
              <a:xfrm>
                <a:off x="4048854" y="5959985"/>
                <a:ext cx="1732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377.5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F088E7C-B91B-48BE-89EE-437457FFC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854" y="5959985"/>
                <a:ext cx="173273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74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47" grpId="0"/>
      <p:bldP spid="48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1.2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Median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7263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417582-D15A-4AD3-B8D9-C07F552F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median is the value found at the </a:t>
                </a:r>
                <a:r>
                  <a:rPr lang="en-US" b="1" dirty="0">
                    <a:solidFill>
                      <a:srgbClr val="FF0000"/>
                    </a:solidFill>
                  </a:rPr>
                  <a:t>exact middle of the set of values</a:t>
                </a:r>
                <a:r>
                  <a:rPr lang="en-US" dirty="0"/>
                  <a:t>. </a:t>
                </a:r>
                <a:endParaRPr lang="en-IN" dirty="0"/>
              </a:p>
              <a:p>
                <a:r>
                  <a:rPr lang="en-US" dirty="0"/>
                  <a:t>Median is denoted by capital letter “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dirty="0"/>
                  <a:t>”.</a:t>
                </a:r>
                <a:endParaRPr lang="en-IN" dirty="0"/>
              </a:p>
              <a:p>
                <a:r>
                  <a:rPr lang="en-US" dirty="0"/>
                  <a:t>To compute the median, list all observations in </a:t>
                </a:r>
                <a:r>
                  <a:rPr lang="en-US" b="1" dirty="0">
                    <a:solidFill>
                      <a:srgbClr val="0070C0"/>
                    </a:solidFill>
                  </a:rPr>
                  <a:t>ascending order</a:t>
                </a:r>
                <a:r>
                  <a:rPr lang="en-US" dirty="0"/>
                  <a:t> and then locate the value in the center of the sample.</a:t>
                </a: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97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138317B-AF36-8C05-925B-6E9CE323E1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702731"/>
                  </p:ext>
                </p:extLst>
              </p:nvPr>
            </p:nvGraphicFramePr>
            <p:xfrm>
              <a:off x="139751" y="832685"/>
              <a:ext cx="10436809" cy="5682415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985466">
                      <a:extLst>
                        <a:ext uri="{9D8B030D-6E8A-4147-A177-3AD203B41FA5}">
                          <a16:colId xmlns:a16="http://schemas.microsoft.com/office/drawing/2014/main" val="557369434"/>
                        </a:ext>
                      </a:extLst>
                    </a:gridCol>
                    <a:gridCol w="8451343">
                      <a:extLst>
                        <a:ext uri="{9D8B030D-6E8A-4147-A177-3AD203B41FA5}">
                          <a16:colId xmlns:a16="http://schemas.microsoft.com/office/drawing/2014/main" val="1225589695"/>
                        </a:ext>
                      </a:extLst>
                    </a:gridCol>
                  </a:tblGrid>
                  <a:tr h="5216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>
                              <a:solidFill>
                                <a:schemeClr val="bg1"/>
                              </a:solidFill>
                              <a:effectLst/>
                            </a:rPr>
                            <a:t>Data </a:t>
                          </a:r>
                          <a:endParaRPr lang="en-IN" sz="2800" b="1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Median (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1" i="0" dirty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oMath>
                          </a14:m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)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4883119"/>
                      </a:ext>
                    </a:extLst>
                  </a:tr>
                  <a:tr h="104327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Ungrouped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1269966"/>
                      </a:ext>
                    </a:extLst>
                  </a:tr>
                  <a:tr h="2552577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Discrete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8565696"/>
                      </a:ext>
                    </a:extLst>
                  </a:tr>
                  <a:tr h="156491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Continuous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3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0285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138317B-AF36-8C05-925B-6E9CE323E1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702731"/>
                  </p:ext>
                </p:extLst>
              </p:nvPr>
            </p:nvGraphicFramePr>
            <p:xfrm>
              <a:off x="139751" y="832685"/>
              <a:ext cx="10436809" cy="5682415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985466">
                      <a:extLst>
                        <a:ext uri="{9D8B030D-6E8A-4147-A177-3AD203B41FA5}">
                          <a16:colId xmlns:a16="http://schemas.microsoft.com/office/drawing/2014/main" val="557369434"/>
                        </a:ext>
                      </a:extLst>
                    </a:gridCol>
                    <a:gridCol w="8451343">
                      <a:extLst>
                        <a:ext uri="{9D8B030D-6E8A-4147-A177-3AD203B41FA5}">
                          <a16:colId xmlns:a16="http://schemas.microsoft.com/office/drawing/2014/main" val="1225589695"/>
                        </a:ext>
                      </a:extLst>
                    </a:gridCol>
                  </a:tblGrid>
                  <a:tr h="5216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>
                              <a:solidFill>
                                <a:schemeClr val="bg1"/>
                              </a:solidFill>
                              <a:effectLst/>
                            </a:rPr>
                            <a:t>Data </a:t>
                          </a:r>
                          <a:endParaRPr lang="en-IN" sz="2800" b="1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576" t="-10465" r="-288" b="-10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883119"/>
                      </a:ext>
                    </a:extLst>
                  </a:tr>
                  <a:tr h="104327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Ungrouped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1269966"/>
                      </a:ext>
                    </a:extLst>
                  </a:tr>
                  <a:tr h="2552577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Discrete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8565696"/>
                      </a:ext>
                    </a:extLst>
                  </a:tr>
                  <a:tr h="156491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Continuous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3E9E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0285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35BC58-1E11-BC81-C1F7-66A55107566E}"/>
                  </a:ext>
                </a:extLst>
              </p:cNvPr>
              <p:cNvSpPr txBox="1"/>
              <p:nvPr/>
            </p:nvSpPr>
            <p:spPr>
              <a:xfrm>
                <a:off x="2325171" y="2938818"/>
                <a:ext cx="1699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>
                          <a:solidFill>
                            <a:srgbClr val="FF0000"/>
                          </a:solidFill>
                          <a:latin typeface="+mj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even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35BC58-1E11-BC81-C1F7-66A551075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71" y="2938818"/>
                <a:ext cx="16995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311D63-2851-BC78-26B2-9448FB725D83}"/>
                  </a:ext>
                </a:extLst>
              </p:cNvPr>
              <p:cNvSpPr txBox="1"/>
              <p:nvPr/>
            </p:nvSpPr>
            <p:spPr>
              <a:xfrm>
                <a:off x="2325171" y="1844801"/>
                <a:ext cx="19101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>
                          <a:solidFill>
                            <a:srgbClr val="FF0000"/>
                          </a:solidFill>
                          <a:latin typeface="+mj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odd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311D63-2851-BC78-26B2-9448FB72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71" y="1844801"/>
                <a:ext cx="191013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/>
              <p:nvPr/>
            </p:nvSpPr>
            <p:spPr>
              <a:xfrm>
                <a:off x="2325171" y="5130990"/>
                <a:ext cx="4500218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71" y="5130990"/>
                <a:ext cx="4500218" cy="1134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/>
              <p:nvPr/>
            </p:nvSpPr>
            <p:spPr>
              <a:xfrm>
                <a:off x="4024741" y="1485299"/>
                <a:ext cx="528581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741" y="1485299"/>
                <a:ext cx="5285811" cy="1166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2B981-C212-470E-9397-7840D95DC5F1}"/>
                  </a:ext>
                </a:extLst>
              </p:cNvPr>
              <p:cNvSpPr txBox="1"/>
              <p:nvPr/>
            </p:nvSpPr>
            <p:spPr>
              <a:xfrm>
                <a:off x="2782371" y="3492518"/>
                <a:ext cx="7794189" cy="1242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2B981-C212-470E-9397-7840D95DC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371" y="3492518"/>
                <a:ext cx="7794189" cy="1242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ACC6A-7B91-4552-BF0F-0EF4AE6CC344}"/>
                  </a:ext>
                </a:extLst>
              </p:cNvPr>
              <p:cNvSpPr txBox="1"/>
              <p:nvPr/>
            </p:nvSpPr>
            <p:spPr>
              <a:xfrm>
                <a:off x="3606356" y="184480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ACC6A-7B91-4552-BF0F-0EF4AE6C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56" y="1844801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5426A-8FA4-4732-BC7B-AFA211A883E3}"/>
                  </a:ext>
                </a:extLst>
              </p:cNvPr>
              <p:cNvSpPr txBox="1"/>
              <p:nvPr/>
            </p:nvSpPr>
            <p:spPr>
              <a:xfrm>
                <a:off x="2325171" y="403490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F5426A-8FA4-4732-BC7B-AFA211A88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171" y="4034904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1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10" grpId="0"/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Median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950F3D-7417-47AE-A1C2-EC6882D512F8}"/>
                  </a:ext>
                </a:extLst>
              </p:cNvPr>
              <p:cNvSpPr txBox="1"/>
              <p:nvPr/>
            </p:nvSpPr>
            <p:spPr>
              <a:xfrm>
                <a:off x="190500" y="863444"/>
                <a:ext cx="4500218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950F3D-7417-47AE-A1C2-EC6882D5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863444"/>
                <a:ext cx="4500218" cy="11340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8E0223-592F-4EF3-8A2D-5874F0C187CD}"/>
                  </a:ext>
                </a:extLst>
              </p:cNvPr>
              <p:cNvSpPr txBox="1"/>
              <p:nvPr/>
            </p:nvSpPr>
            <p:spPr>
              <a:xfrm>
                <a:off x="190500" y="2705521"/>
                <a:ext cx="12192000" cy="734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Median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class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whose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cumulative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frequency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property</m:t>
                      </m:r>
                      <m:func>
                        <m:func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cf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cf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8E0223-592F-4EF3-8A2D-5874F0C1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2705521"/>
                <a:ext cx="12192000" cy="734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6383F8-2423-492C-AF05-5C1925064E32}"/>
              </a:ext>
            </a:extLst>
          </p:cNvPr>
          <p:cNvSpPr txBox="1"/>
          <p:nvPr/>
        </p:nvSpPr>
        <p:spPr>
          <a:xfrm>
            <a:off x="152400" y="2149780"/>
            <a:ext cx="1352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dirty="0">
                <a:solidFill>
                  <a:srgbClr val="002060"/>
                </a:solidFill>
              </a:rPr>
              <a:t>Where,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701DAA-F39F-40BB-BE99-5EFFB6D5BB7B}"/>
                  </a:ext>
                </a:extLst>
              </p:cNvPr>
              <p:cNvSpPr txBox="1"/>
              <p:nvPr/>
            </p:nvSpPr>
            <p:spPr>
              <a:xfrm>
                <a:off x="190500" y="3493179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Lower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boundary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point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median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class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701DAA-F39F-40BB-BE99-5EFFB6D5B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493179"/>
                <a:ext cx="9886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957870-A4EB-4ED9-9C4B-55C15FC09A38}"/>
                  </a:ext>
                </a:extLst>
              </p:cNvPr>
              <p:cNvSpPr txBox="1"/>
              <p:nvPr/>
            </p:nvSpPr>
            <p:spPr>
              <a:xfrm>
                <a:off x="190500" y="4070010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number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observation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sum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frequencies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957870-A4EB-4ED9-9C4B-55C15FC09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070010"/>
                <a:ext cx="98869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07B4E3-AEF2-44D7-80D5-0DD17D670938}"/>
                  </a:ext>
                </a:extLst>
              </p:cNvPr>
              <p:cNvSpPr txBox="1"/>
              <p:nvPr/>
            </p:nvSpPr>
            <p:spPr>
              <a:xfrm>
                <a:off x="190500" y="4646841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Cumulative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frequency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preceding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median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class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07B4E3-AEF2-44D7-80D5-0DD17D670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646841"/>
                <a:ext cx="98869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8A3E4-9996-4871-9065-15B3EA7619EB}"/>
                  </a:ext>
                </a:extLst>
              </p:cNvPr>
              <p:cNvSpPr txBox="1"/>
              <p:nvPr/>
            </p:nvSpPr>
            <p:spPr>
              <a:xfrm>
                <a:off x="190500" y="5223672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m:t>frequency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median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rgbClr val="002060"/>
                          </a:solidFill>
                        </a:rPr>
                        <m:t>class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8A3E4-9996-4871-9065-15B3EA761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223672"/>
                <a:ext cx="98869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F0D93D-4830-48E6-B83C-514897BBAD89}"/>
                  </a:ext>
                </a:extLst>
              </p:cNvPr>
              <p:cNvSpPr txBox="1"/>
              <p:nvPr/>
            </p:nvSpPr>
            <p:spPr>
              <a:xfrm>
                <a:off x="190500" y="5800502"/>
                <a:ext cx="9886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length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F0D93D-4830-48E6-B83C-514897BBA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800502"/>
                <a:ext cx="98869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66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14286"/>
                <a:ext cx="11929645" cy="121216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en-US" dirty="0"/>
                  <a:t>Find the median of following data:</a:t>
                </a:r>
                <a:endParaRPr lang="en-IN" dirty="0"/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50.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14286"/>
                <a:ext cx="11929645" cy="1212169"/>
              </a:xfrm>
              <a:prstGeom prst="rect">
                <a:avLst/>
              </a:prstGeom>
              <a:blipFill>
                <a:blip r:embed="rId3"/>
                <a:stretch>
                  <a:fillRect l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127634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88E32-CF42-271F-413B-8477C99F3604}"/>
              </a:ext>
            </a:extLst>
          </p:cNvPr>
          <p:cNvSpPr txBox="1"/>
          <p:nvPr/>
        </p:nvSpPr>
        <p:spPr>
          <a:xfrm>
            <a:off x="1593113" y="3951446"/>
            <a:ext cx="911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2060"/>
                </a:solidFill>
                <a:latin typeface="+mj-lt"/>
              </a:rPr>
              <a:t>Here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320A3-48F2-D64B-1E3B-19C501942A9B}"/>
                  </a:ext>
                </a:extLst>
              </p:cNvPr>
              <p:cNvSpPr txBox="1"/>
              <p:nvPr/>
            </p:nvSpPr>
            <p:spPr>
              <a:xfrm>
                <a:off x="2326052" y="5908278"/>
                <a:ext cx="369415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observation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3320A3-48F2-D64B-1E3B-19C50194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052" y="5908278"/>
                <a:ext cx="3694157" cy="542393"/>
              </a:xfrm>
              <a:prstGeom prst="rect">
                <a:avLst/>
              </a:prstGeom>
              <a:blipFill>
                <a:blip r:embed="rId4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39E9D5-3F46-426D-373E-57D4E5FC8AA9}"/>
                  </a:ext>
                </a:extLst>
              </p:cNvPr>
              <p:cNvSpPr txBox="1"/>
              <p:nvPr/>
            </p:nvSpPr>
            <p:spPr>
              <a:xfrm>
                <a:off x="6865518" y="5908278"/>
                <a:ext cx="149934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39E9D5-3F46-426D-373E-57D4E5FC8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518" y="5908278"/>
                <a:ext cx="1499343" cy="5423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A088795-1754-8442-8111-2D72000126E5}"/>
              </a:ext>
            </a:extLst>
          </p:cNvPr>
          <p:cNvSpPr txBox="1"/>
          <p:nvPr/>
        </p:nvSpPr>
        <p:spPr>
          <a:xfrm>
            <a:off x="1593113" y="2127634"/>
            <a:ext cx="4182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To </a:t>
            </a:r>
            <a:r>
              <a:rPr lang="en-US"/>
              <a:t>compute the </a:t>
            </a:r>
            <a:r>
              <a:rPr lang="en-US" dirty="0"/>
              <a:t>median,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FBE32B-D2CA-38DA-6D38-2C868AFF4584}"/>
                  </a:ext>
                </a:extLst>
              </p:cNvPr>
              <p:cNvSpPr txBox="1"/>
              <p:nvPr/>
            </p:nvSpPr>
            <p:spPr>
              <a:xfrm>
                <a:off x="2326052" y="458164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FBE32B-D2CA-38DA-6D38-2C868AFF4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052" y="4581647"/>
                <a:ext cx="4748312" cy="11660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50DD56-241B-55E8-B618-B1CBAC539C17}"/>
                  </a:ext>
                </a:extLst>
              </p:cNvPr>
              <p:cNvSpPr txBox="1"/>
              <p:nvPr/>
            </p:nvSpPr>
            <p:spPr>
              <a:xfrm>
                <a:off x="1752863" y="496734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50DD56-241B-55E8-B618-B1CBAC539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63" y="4967340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1E588F-DBDB-0EDD-AFC2-E362681A1E13}"/>
                  </a:ext>
                </a:extLst>
              </p:cNvPr>
              <p:cNvSpPr txBox="1"/>
              <p:nvPr/>
            </p:nvSpPr>
            <p:spPr>
              <a:xfrm>
                <a:off x="1752863" y="591786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1E588F-DBDB-0EDD-AFC2-E362681A1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63" y="5917864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02479F-8040-7A31-19A0-5CD6A683FA70}"/>
                  </a:ext>
                </a:extLst>
              </p:cNvPr>
              <p:cNvSpPr txBox="1"/>
              <p:nvPr/>
            </p:nvSpPr>
            <p:spPr>
              <a:xfrm>
                <a:off x="6353214" y="591786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02479F-8040-7A31-19A0-5CD6A683F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14" y="5917864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E302BB2-A072-4B6B-998B-0AE1065A8D71}"/>
              </a:ext>
            </a:extLst>
          </p:cNvPr>
          <p:cNvSpPr txBox="1"/>
          <p:nvPr/>
        </p:nvSpPr>
        <p:spPr>
          <a:xfrm>
            <a:off x="1593113" y="2687257"/>
            <a:ext cx="6362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arrange all observations in ascending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3039A-9B61-47E5-82C5-04E1B057CED7}"/>
                  </a:ext>
                </a:extLst>
              </p:cNvPr>
              <p:cNvSpPr txBox="1"/>
              <p:nvPr/>
            </p:nvSpPr>
            <p:spPr>
              <a:xfrm>
                <a:off x="1593113" y="3225446"/>
                <a:ext cx="75356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23039A-9B61-47E5-82C5-04E1B057C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13" y="3225446"/>
                <a:ext cx="75356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CC56D1-8024-4F3D-9EE7-56F3E4F4DF98}"/>
                  </a:ext>
                </a:extLst>
              </p:cNvPr>
              <p:cNvSpPr txBox="1"/>
              <p:nvPr/>
            </p:nvSpPr>
            <p:spPr>
              <a:xfrm>
                <a:off x="2564688" y="3951446"/>
                <a:ext cx="13519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CC56D1-8024-4F3D-9EE7-56F3E4F4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88" y="3951446"/>
                <a:ext cx="13519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0269397-05F1-44F7-BCD1-E43F9E2B0713}"/>
              </a:ext>
            </a:extLst>
          </p:cNvPr>
          <p:cNvSpPr txBox="1"/>
          <p:nvPr/>
        </p:nvSpPr>
        <p:spPr>
          <a:xfrm>
            <a:off x="3799128" y="3951446"/>
            <a:ext cx="1016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(odd)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0CCB8C-83DA-AD1B-9824-6679683A64C4}"/>
              </a:ext>
            </a:extLst>
          </p:cNvPr>
          <p:cNvSpPr/>
          <p:nvPr/>
        </p:nvSpPr>
        <p:spPr>
          <a:xfrm>
            <a:off x="4687974" y="3240513"/>
            <a:ext cx="565064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3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5" grpId="0"/>
      <p:bldP spid="8" grpId="0"/>
      <p:bldP spid="9" grpId="0"/>
      <p:bldP spid="7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65922"/>
            <a:ext cx="0" cy="52910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28727" y="511456"/>
            <a:ext cx="9031509" cy="461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1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Measure of Central Tendency</a:t>
            </a:r>
            <a:endParaRPr lang="en-GB" sz="2400" dirty="0">
              <a:solidFill>
                <a:srgbClr val="002060"/>
              </a:solidFill>
            </a:endParaRP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Mean</a:t>
            </a:r>
            <a:endParaRPr lang="en-GB" sz="2400" dirty="0">
              <a:solidFill>
                <a:srgbClr val="002060"/>
              </a:solidFill>
            </a:endParaRP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Median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Mode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Quartiles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Percentiles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GB" sz="2400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5" y="867840"/>
                <a:ext cx="11930400" cy="1656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The given observations have been arranged in ascending order. If the median of the data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63</m:t>
                    </m:r>
                  </m:oMath>
                </a14:m>
                <a:r>
                  <a:rPr lang="en-US" dirty="0"/>
                  <a:t>, find the value of x for the following data:</a:t>
                </a: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5" y="867840"/>
                <a:ext cx="11930400" cy="1656000"/>
              </a:xfrm>
              <a:prstGeom prst="rect">
                <a:avLst/>
              </a:prstGeom>
              <a:blipFill>
                <a:blip r:embed="rId3"/>
                <a:stretch>
                  <a:fillRect l="-1073" t="-735" r="-10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2061" y="268047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D4E91C-5A9B-D652-957F-1127D305F2E8}"/>
                  </a:ext>
                </a:extLst>
              </p:cNvPr>
              <p:cNvSpPr txBox="1"/>
              <p:nvPr/>
            </p:nvSpPr>
            <p:spPr>
              <a:xfrm>
                <a:off x="1595101" y="3481509"/>
                <a:ext cx="12730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D4E91C-5A9B-D652-957F-1127D305F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3481509"/>
                <a:ext cx="127301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35F1E1-6EBA-4EB0-87EF-9765D156F58F}"/>
                  </a:ext>
                </a:extLst>
              </p:cNvPr>
              <p:cNvSpPr txBox="1"/>
              <p:nvPr/>
            </p:nvSpPr>
            <p:spPr>
              <a:xfrm>
                <a:off x="209196" y="1914500"/>
                <a:ext cx="74078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r>
                        <a:rPr lang="en-IN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78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en-IN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35F1E1-6EBA-4EB0-87EF-9765D156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96" y="1914500"/>
                <a:ext cx="740783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3553EEF-17C3-4A70-BC27-69D55FB769AA}"/>
              </a:ext>
            </a:extLst>
          </p:cNvPr>
          <p:cNvSpPr txBox="1"/>
          <p:nvPr/>
        </p:nvSpPr>
        <p:spPr>
          <a:xfrm>
            <a:off x="1595101" y="2672921"/>
            <a:ext cx="17554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Given that,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C59B7E-9B88-404D-B403-AC71E8804AD4}"/>
                  </a:ext>
                </a:extLst>
              </p:cNvPr>
              <p:cNvSpPr txBox="1"/>
              <p:nvPr/>
            </p:nvSpPr>
            <p:spPr>
              <a:xfrm>
                <a:off x="3350559" y="2672921"/>
                <a:ext cx="16683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C59B7E-9B88-404D-B403-AC71E8804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559" y="2672921"/>
                <a:ext cx="166836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2CAFFC8-F972-498D-8235-7996C86B2BAD}"/>
              </a:ext>
            </a:extLst>
          </p:cNvPr>
          <p:cNvSpPr txBox="1"/>
          <p:nvPr/>
        </p:nvSpPr>
        <p:spPr>
          <a:xfrm>
            <a:off x="2868112" y="3481509"/>
            <a:ext cx="1186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(even)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72A3E-97E6-4CCF-878F-B6E5B223044F}"/>
                  </a:ext>
                </a:extLst>
              </p:cNvPr>
              <p:cNvSpPr txBox="1"/>
              <p:nvPr/>
            </p:nvSpPr>
            <p:spPr>
              <a:xfrm>
                <a:off x="1595101" y="4747384"/>
                <a:ext cx="7794189" cy="1242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72A3E-97E6-4CCF-878F-B6E5B223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4747384"/>
                <a:ext cx="7794189" cy="1242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6E3F859-3EF2-4810-A851-8F4CE703CA95}"/>
              </a:ext>
            </a:extLst>
          </p:cNvPr>
          <p:cNvSpPr txBox="1"/>
          <p:nvPr/>
        </p:nvSpPr>
        <p:spPr>
          <a:xfrm>
            <a:off x="1595101" y="4171832"/>
            <a:ext cx="741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So,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7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  <p:bldP spid="33" grpId="0"/>
      <p:bldP spid="34" grpId="0"/>
      <p:bldP spid="35" grpId="0"/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1C52B-63F3-D76A-AC48-49EDE68400E8}"/>
                  </a:ext>
                </a:extLst>
              </p:cNvPr>
              <p:cNvSpPr txBox="1"/>
              <p:nvPr/>
            </p:nvSpPr>
            <p:spPr>
              <a:xfrm>
                <a:off x="1657100" y="5917999"/>
                <a:ext cx="1709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1C52B-63F3-D76A-AC48-49EDE684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100" y="5917999"/>
                <a:ext cx="17098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3CB56D-2155-D898-59B6-E9D71B548C6D}"/>
              </a:ext>
            </a:extLst>
          </p:cNvPr>
          <p:cNvSpPr/>
          <p:nvPr/>
        </p:nvSpPr>
        <p:spPr>
          <a:xfrm>
            <a:off x="4383772" y="788960"/>
            <a:ext cx="452655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E2318E-6951-971D-2674-5E1D28C80C9A}"/>
                  </a:ext>
                </a:extLst>
              </p:cNvPr>
              <p:cNvSpPr txBox="1"/>
              <p:nvPr/>
            </p:nvSpPr>
            <p:spPr>
              <a:xfrm>
                <a:off x="1088864" y="377417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E2318E-6951-971D-2674-5E1D28C80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4" y="3774174"/>
                <a:ext cx="5062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F5FB06-ED54-590A-2C1B-A0A396EA3DD9}"/>
                  </a:ext>
                </a:extLst>
              </p:cNvPr>
              <p:cNvSpPr txBox="1"/>
              <p:nvPr/>
            </p:nvSpPr>
            <p:spPr>
              <a:xfrm>
                <a:off x="1088864" y="496747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F5FB06-ED54-590A-2C1B-A0A396EA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4" y="4967475"/>
                <a:ext cx="5062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E5434F-7142-CD2D-8D3B-78E3C2D6347B}"/>
                  </a:ext>
                </a:extLst>
              </p:cNvPr>
              <p:cNvSpPr txBox="1"/>
              <p:nvPr/>
            </p:nvSpPr>
            <p:spPr>
              <a:xfrm>
                <a:off x="1088864" y="591799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E5434F-7142-CD2D-8D3B-78E3C2D6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4" y="5917999"/>
                <a:ext cx="5062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443D24-7EB1-A344-F990-6387A5C0DE55}"/>
                  </a:ext>
                </a:extLst>
              </p:cNvPr>
              <p:cNvSpPr txBox="1"/>
              <p:nvPr/>
            </p:nvSpPr>
            <p:spPr>
              <a:xfrm>
                <a:off x="1595099" y="4971821"/>
                <a:ext cx="6604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443D24-7EB1-A344-F990-6387A5C0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099" y="4971821"/>
                <a:ext cx="6604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35F1E1-6EBA-4EB0-87EF-9765D156F58F}"/>
                  </a:ext>
                </a:extLst>
              </p:cNvPr>
              <p:cNvSpPr txBox="1"/>
              <p:nvPr/>
            </p:nvSpPr>
            <p:spPr>
              <a:xfrm>
                <a:off x="1595101" y="758826"/>
                <a:ext cx="74078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78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35F1E1-6EBA-4EB0-87EF-9765D156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758826"/>
                <a:ext cx="74078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C59B7E-9B88-404D-B403-AC71E8804AD4}"/>
                  </a:ext>
                </a:extLst>
              </p:cNvPr>
              <p:cNvSpPr txBox="1"/>
              <p:nvPr/>
            </p:nvSpPr>
            <p:spPr>
              <a:xfrm>
                <a:off x="1595101" y="1368739"/>
                <a:ext cx="16683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1C59B7E-9B88-404D-B403-AC71E8804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1368739"/>
                <a:ext cx="16683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72A3E-97E6-4CCF-878F-B6E5B223044F}"/>
                  </a:ext>
                </a:extLst>
              </p:cNvPr>
              <p:cNvSpPr txBox="1"/>
              <p:nvPr/>
            </p:nvSpPr>
            <p:spPr>
              <a:xfrm>
                <a:off x="1595101" y="1978652"/>
                <a:ext cx="7794189" cy="1242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num>
                                    <m:den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i="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72A3E-97E6-4CCF-878F-B6E5B223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1978652"/>
                <a:ext cx="7794189" cy="12427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22E4DF-FDFF-491A-B6B2-A4C38B406773}"/>
                  </a:ext>
                </a:extLst>
              </p:cNvPr>
              <p:cNvSpPr txBox="1"/>
              <p:nvPr/>
            </p:nvSpPr>
            <p:spPr>
              <a:xfrm>
                <a:off x="1595101" y="3490565"/>
                <a:ext cx="7794189" cy="974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  <m:t>observation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22E4DF-FDFF-491A-B6B2-A4C38B40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01" y="3490565"/>
                <a:ext cx="7794189" cy="9745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F9F610-253B-4721-A6E4-1DF802A5C8DA}"/>
                  </a:ext>
                </a:extLst>
              </p:cNvPr>
              <p:cNvSpPr txBox="1"/>
              <p:nvPr/>
            </p:nvSpPr>
            <p:spPr>
              <a:xfrm>
                <a:off x="2101334" y="4719351"/>
                <a:ext cx="2508766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F9F610-253B-4721-A6E4-1DF802A5C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34" y="4719351"/>
                <a:ext cx="2508766" cy="9257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FB1964-46BB-4DC2-9213-01F2F5464CB0}"/>
              </a:ext>
            </a:extLst>
          </p:cNvPr>
          <p:cNvSpPr/>
          <p:nvPr/>
        </p:nvSpPr>
        <p:spPr>
          <a:xfrm>
            <a:off x="4921935" y="788960"/>
            <a:ext cx="964515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04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2" grpId="0"/>
      <p:bldP spid="13" grpId="0"/>
      <p:bldP spid="15" grpId="0"/>
      <p:bldP spid="20" grpId="0"/>
      <p:bldP spid="21" grpId="0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1027"/>
            <a:ext cx="11929645" cy="18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Calculate the median for the following data:</a:t>
            </a:r>
            <a:endParaRPr lang="en-IN" dirty="0"/>
          </a:p>
          <a:p>
            <a:pPr>
              <a:spcAft>
                <a:spcPts val="300"/>
              </a:spcAft>
            </a:pPr>
            <a:r>
              <a:rPr lang="en-US" dirty="0"/>
              <a:t>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52141"/>
              </p:ext>
            </p:extLst>
          </p:nvPr>
        </p:nvGraphicFramePr>
        <p:xfrm>
          <a:off x="293355" y="1439810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9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7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D6D320-0354-45F8-94BF-0816F5565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711092"/>
              </p:ext>
            </p:extLst>
          </p:nvPr>
        </p:nvGraphicFramePr>
        <p:xfrm>
          <a:off x="293355" y="3601482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n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/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/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/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/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/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/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/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/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/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/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/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/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7416220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Arrange the data in ascending order of marks.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5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292331"/>
                  </p:ext>
                </p:extLst>
              </p:nvPr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292331"/>
                  </p:ext>
                </p:extLst>
              </p:nvPr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765253" y="261221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612215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3" y="3072391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43+1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3072391"/>
                <a:ext cx="4748312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19855" y="4637595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855" y="4637595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19855" y="5467775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855" y="5467775"/>
                <a:ext cx="1439047" cy="5423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26712" y="465929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4659292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26712" y="545101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5451017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5C282769-80C7-44A3-BAF9-D037E803A4C1}"/>
              </a:ext>
            </a:extLst>
          </p:cNvPr>
          <p:cNvSpPr txBox="1"/>
          <p:nvPr/>
        </p:nvSpPr>
        <p:spPr>
          <a:xfrm>
            <a:off x="9208615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(odd)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7FD7810-1F94-4B4E-98EE-8713EB5395A3}"/>
              </a:ext>
            </a:extLst>
          </p:cNvPr>
          <p:cNvSpPr/>
          <p:nvPr/>
        </p:nvSpPr>
        <p:spPr>
          <a:xfrm>
            <a:off x="5111676" y="2632483"/>
            <a:ext cx="625577" cy="474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5529B7E-7D90-41EF-9AB1-4F20E1B88C18}"/>
              </a:ext>
            </a:extLst>
          </p:cNvPr>
          <p:cNvSpPr/>
          <p:nvPr/>
        </p:nvSpPr>
        <p:spPr>
          <a:xfrm>
            <a:off x="434665" y="2632483"/>
            <a:ext cx="625577" cy="4745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81408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95507"/>
                <a:ext cx="11930400" cy="230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The following table gives marks obtained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students in statistics. Find the median.</a:t>
                </a:r>
                <a:endParaRPr lang="en-IN" dirty="0"/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95507"/>
                <a:ext cx="11930400" cy="2304000"/>
              </a:xfrm>
              <a:prstGeom prst="rect">
                <a:avLst/>
              </a:prstGeom>
              <a:blipFill>
                <a:blip r:embed="rId3"/>
                <a:stretch>
                  <a:fillRect l="-1073" t="-2646" r="-10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1.2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38381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092025"/>
              </p:ext>
            </p:extLst>
          </p:nvPr>
        </p:nvGraphicFramePr>
        <p:xfrm>
          <a:off x="261257" y="1882079"/>
          <a:ext cx="11654973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00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583754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583754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679591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487920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583754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BD3FD3-C0CD-40FE-948B-24577ECF45D4}"/>
                  </a:ext>
                </a:extLst>
              </p:cNvPr>
              <p:cNvSpPr/>
              <p:nvPr/>
            </p:nvSpPr>
            <p:spPr>
              <a:xfrm>
                <a:off x="4091570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BD3FD3-C0CD-40FE-948B-24577ECF4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70" y="1900558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BE1FBD-BD76-4204-B61E-8B9C54F6EA50}"/>
                  </a:ext>
                </a:extLst>
              </p:cNvPr>
              <p:cNvSpPr/>
              <p:nvPr/>
            </p:nvSpPr>
            <p:spPr>
              <a:xfrm>
                <a:off x="5673993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BE1FBD-BD76-4204-B61E-8B9C54F6E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993" y="1900558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507EE4-022B-498B-A844-A66CBA3EB25E}"/>
                  </a:ext>
                </a:extLst>
              </p:cNvPr>
              <p:cNvSpPr/>
              <p:nvPr/>
            </p:nvSpPr>
            <p:spPr>
              <a:xfrm>
                <a:off x="7256416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507EE4-022B-498B-A844-A66CBA3EB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16" y="1900558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5BF814-CDA8-45C2-B806-3245D594B7A4}"/>
                  </a:ext>
                </a:extLst>
              </p:cNvPr>
              <p:cNvSpPr/>
              <p:nvPr/>
            </p:nvSpPr>
            <p:spPr>
              <a:xfrm>
                <a:off x="8838839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5BF814-CDA8-45C2-B806-3245D594B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839" y="1900558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CA4D14-2783-4266-B46E-F57E65DEA21E}"/>
                  </a:ext>
                </a:extLst>
              </p:cNvPr>
              <p:cNvSpPr/>
              <p:nvPr/>
            </p:nvSpPr>
            <p:spPr>
              <a:xfrm>
                <a:off x="10421262" y="190055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CA4D14-2783-4266-B46E-F57E65DEA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262" y="1900558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A89742-B01E-43BC-BF67-78B93DBF2033}"/>
                  </a:ext>
                </a:extLst>
              </p:cNvPr>
              <p:cNvSpPr/>
              <p:nvPr/>
            </p:nvSpPr>
            <p:spPr>
              <a:xfrm>
                <a:off x="4434420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A89742-B01E-43BC-BF67-78B93DBF2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420" y="2490956"/>
                <a:ext cx="754301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A7BF7A-56B0-4BC3-818E-B647BB32DD2E}"/>
                  </a:ext>
                </a:extLst>
              </p:cNvPr>
              <p:cNvSpPr/>
              <p:nvPr/>
            </p:nvSpPr>
            <p:spPr>
              <a:xfrm>
                <a:off x="6016843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A7BF7A-56B0-4BC3-818E-B647BB32D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43" y="2490956"/>
                <a:ext cx="754301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F0402D-2605-4236-BE3C-8A7A87D0AC30}"/>
                  </a:ext>
                </a:extLst>
              </p:cNvPr>
              <p:cNvSpPr/>
              <p:nvPr/>
            </p:nvSpPr>
            <p:spPr>
              <a:xfrm>
                <a:off x="7599266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F0402D-2605-4236-BE3C-8A7A87D0A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266" y="2490956"/>
                <a:ext cx="754301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056C24-2B16-4E44-A76F-D0FF01CC128E}"/>
                  </a:ext>
                </a:extLst>
              </p:cNvPr>
              <p:cNvSpPr/>
              <p:nvPr/>
            </p:nvSpPr>
            <p:spPr>
              <a:xfrm>
                <a:off x="9181689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056C24-2B16-4E44-A76F-D0FF01CC1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89" y="2490956"/>
                <a:ext cx="754301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C96AC69-2FD0-4F82-8D09-E7D673C73BBA}"/>
                  </a:ext>
                </a:extLst>
              </p:cNvPr>
              <p:cNvSpPr/>
              <p:nvPr/>
            </p:nvSpPr>
            <p:spPr>
              <a:xfrm>
                <a:off x="10764112" y="249095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C96AC69-2FD0-4F82-8D09-E7D673C73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112" y="2490956"/>
                <a:ext cx="754301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B33D9C-ABA5-4616-BB53-25302BC3663B}"/>
                  </a:ext>
                </a:extLst>
              </p:cNvPr>
              <p:cNvSpPr txBox="1"/>
              <p:nvPr/>
            </p:nvSpPr>
            <p:spPr>
              <a:xfrm>
                <a:off x="1594215" y="4186079"/>
                <a:ext cx="4079777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B33D9C-ABA5-4616-BB53-25302BC36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4186079"/>
                <a:ext cx="4079777" cy="1134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18FA311-4929-4ACB-8EC3-E14EA0DCA494}"/>
              </a:ext>
            </a:extLst>
          </p:cNvPr>
          <p:cNvSpPr txBox="1"/>
          <p:nvPr/>
        </p:nvSpPr>
        <p:spPr>
          <a:xfrm>
            <a:off x="1594216" y="3383813"/>
            <a:ext cx="4787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Formula to calculate median is </a:t>
            </a:r>
          </a:p>
        </p:txBody>
      </p:sp>
    </p:spTree>
    <p:extLst>
      <p:ext uri="{BB962C8B-B14F-4D97-AF65-F5344CB8AC3E}">
        <p14:creationId xmlns:p14="http://schemas.microsoft.com/office/powerpoint/2010/main" val="353834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1.2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032735"/>
                  </p:ext>
                </p:extLst>
              </p:nvPr>
            </p:nvGraphicFramePr>
            <p:xfrm>
              <a:off x="229634" y="862525"/>
              <a:ext cx="4627247" cy="345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1154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59318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1432909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032735"/>
                  </p:ext>
                </p:extLst>
              </p:nvPr>
            </p:nvGraphicFramePr>
            <p:xfrm>
              <a:off x="229634" y="862525"/>
              <a:ext cx="4627247" cy="345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01154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59318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1432909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0" t="-2105" r="-190114" b="-5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763" t="-2105" r="-90840" b="-5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3830" t="-2105" r="-1277" b="-5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152266-8316-9E83-287D-761F46269065}"/>
                  </a:ext>
                </a:extLst>
              </p:cNvPr>
              <p:cNvSpPr/>
              <p:nvPr/>
            </p:nvSpPr>
            <p:spPr>
              <a:xfrm>
                <a:off x="330079" y="145877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152266-8316-9E83-287D-761F46269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1458772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A29984-742F-65B2-ED4B-1194B17F47DF}"/>
                  </a:ext>
                </a:extLst>
              </p:cNvPr>
              <p:cNvSpPr/>
              <p:nvPr/>
            </p:nvSpPr>
            <p:spPr>
              <a:xfrm>
                <a:off x="330079" y="2043300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A29984-742F-65B2-ED4B-1194B17F4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2043300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FA49C-23F1-C5A8-40BE-D7DB112A38EF}"/>
                  </a:ext>
                </a:extLst>
              </p:cNvPr>
              <p:cNvSpPr/>
              <p:nvPr/>
            </p:nvSpPr>
            <p:spPr>
              <a:xfrm>
                <a:off x="330079" y="2618303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FA49C-23F1-C5A8-40BE-D7DB112A3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2618303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1AE018-7793-8607-AD3B-E744EA318B17}"/>
                  </a:ext>
                </a:extLst>
              </p:cNvPr>
              <p:cNvSpPr/>
              <p:nvPr/>
            </p:nvSpPr>
            <p:spPr>
              <a:xfrm>
                <a:off x="330079" y="319330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1AE018-7793-8607-AD3B-E744EA318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3193306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1FDF9B-E854-8B83-0151-1E55250D08AA}"/>
                  </a:ext>
                </a:extLst>
              </p:cNvPr>
              <p:cNvSpPr/>
              <p:nvPr/>
            </p:nvSpPr>
            <p:spPr>
              <a:xfrm>
                <a:off x="330079" y="3774334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1FDF9B-E854-8B83-0151-1E55250D0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" y="3774334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53B14-555B-B89D-FCED-32CAD400A94B}"/>
                  </a:ext>
                </a:extLst>
              </p:cNvPr>
              <p:cNvSpPr/>
              <p:nvPr/>
            </p:nvSpPr>
            <p:spPr>
              <a:xfrm>
                <a:off x="2244952" y="145877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53B14-555B-B89D-FCED-32CAD400A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1458772"/>
                <a:ext cx="754301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4C8B29-B8AB-DF2D-A934-3393EEADA136}"/>
                  </a:ext>
                </a:extLst>
              </p:cNvPr>
              <p:cNvSpPr/>
              <p:nvPr/>
            </p:nvSpPr>
            <p:spPr>
              <a:xfrm>
                <a:off x="2244952" y="2038300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4C8B29-B8AB-DF2D-A934-3393EEADA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2038300"/>
                <a:ext cx="754301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2C25E3-1D23-E34B-3B2B-44DA618E4138}"/>
                  </a:ext>
                </a:extLst>
              </p:cNvPr>
              <p:cNvSpPr/>
              <p:nvPr/>
            </p:nvSpPr>
            <p:spPr>
              <a:xfrm>
                <a:off x="2244952" y="2625336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2C25E3-1D23-E34B-3B2B-44DA618E4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2625336"/>
                <a:ext cx="754301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2F460A-862D-438A-CEDC-E6CD4520C471}"/>
                  </a:ext>
                </a:extLst>
              </p:cNvPr>
              <p:cNvSpPr/>
              <p:nvPr/>
            </p:nvSpPr>
            <p:spPr>
              <a:xfrm>
                <a:off x="2244952" y="321237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2F460A-862D-438A-CEDC-E6CD4520C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3212372"/>
                <a:ext cx="754301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D8AE1CB-3034-E9C8-9A67-E9CD7F215263}"/>
                  </a:ext>
                </a:extLst>
              </p:cNvPr>
              <p:cNvSpPr/>
              <p:nvPr/>
            </p:nvSpPr>
            <p:spPr>
              <a:xfrm>
                <a:off x="2244952" y="3774334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D8AE1CB-3034-E9C8-9A67-E9CD7F215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2" y="3774334"/>
                <a:ext cx="754301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DE4670-1610-A072-3A8F-9B885B4F8B6B}"/>
                  </a:ext>
                </a:extLst>
              </p:cNvPr>
              <p:cNvSpPr/>
              <p:nvPr/>
            </p:nvSpPr>
            <p:spPr>
              <a:xfrm>
                <a:off x="3793322" y="146264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DE4670-1610-A072-3A8F-9B885B4F8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1462642"/>
                <a:ext cx="754301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9C45BC-0D78-8B20-6B1F-687F177608DF}"/>
                  </a:ext>
                </a:extLst>
              </p:cNvPr>
              <p:cNvSpPr/>
              <p:nvPr/>
            </p:nvSpPr>
            <p:spPr>
              <a:xfrm>
                <a:off x="3793322" y="2040565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9C45BC-0D78-8B20-6B1F-687F17760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2040565"/>
                <a:ext cx="754301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3B6AB0-911E-9D8A-D0C5-9E2D07242253}"/>
                  </a:ext>
                </a:extLst>
              </p:cNvPr>
              <p:cNvSpPr/>
              <p:nvPr/>
            </p:nvSpPr>
            <p:spPr>
              <a:xfrm>
                <a:off x="3793322" y="2618488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3B6AB0-911E-9D8A-D0C5-9E2D07242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2618488"/>
                <a:ext cx="754301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5F0C01-3E7B-F237-B058-C7B8F6F7D841}"/>
                  </a:ext>
                </a:extLst>
              </p:cNvPr>
              <p:cNvSpPr/>
              <p:nvPr/>
            </p:nvSpPr>
            <p:spPr>
              <a:xfrm>
                <a:off x="3793322" y="3196411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5F0C01-3E7B-F237-B058-C7B8F6F7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3196411"/>
                <a:ext cx="754301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DF80-D2B9-D387-6AB0-8BD9AFB18DA1}"/>
                  </a:ext>
                </a:extLst>
              </p:cNvPr>
              <p:cNvSpPr/>
              <p:nvPr/>
            </p:nvSpPr>
            <p:spPr>
              <a:xfrm>
                <a:off x="3793322" y="3774334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DF80-D2B9-D387-6AB0-8BD9AFB18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2" y="3774334"/>
                <a:ext cx="754301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28B0E-5E1A-2F3C-C898-3C3FE2FA3BDE}"/>
                  </a:ext>
                </a:extLst>
              </p:cNvPr>
              <p:cNvSpPr txBox="1"/>
              <p:nvPr/>
            </p:nvSpPr>
            <p:spPr>
              <a:xfrm>
                <a:off x="7977413" y="887920"/>
                <a:ext cx="3984954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28B0E-5E1A-2F3C-C898-3C3FE2FA3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13" y="887920"/>
                <a:ext cx="3984954" cy="11340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F0EF25-F759-AC75-6711-1AEDB57DD82B}"/>
                  </a:ext>
                </a:extLst>
              </p:cNvPr>
              <p:cNvSpPr txBox="1"/>
              <p:nvPr/>
            </p:nvSpPr>
            <p:spPr>
              <a:xfrm>
                <a:off x="7977413" y="2508610"/>
                <a:ext cx="4309780" cy="9266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F0EF25-F759-AC75-6711-1AEDB57DD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13" y="2508610"/>
                <a:ext cx="4309780" cy="9266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5AA19A-6B17-B9FF-B961-514B0F32B6AE}"/>
                  </a:ext>
                </a:extLst>
              </p:cNvPr>
              <p:cNvSpPr txBox="1"/>
              <p:nvPr/>
            </p:nvSpPr>
            <p:spPr>
              <a:xfrm>
                <a:off x="7977413" y="3844028"/>
                <a:ext cx="2988350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=10+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5AA19A-6B17-B9FF-B961-514B0F32B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13" y="3844028"/>
                <a:ext cx="2988350" cy="90774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3A0A6E-36B7-EF2C-BBFC-C7676598F5A2}"/>
              </a:ext>
            </a:extLst>
          </p:cNvPr>
          <p:cNvSpPr/>
          <p:nvPr/>
        </p:nvSpPr>
        <p:spPr>
          <a:xfrm>
            <a:off x="275588" y="2057350"/>
            <a:ext cx="4512838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4D2F00-D8AB-B6BD-E8C9-DF99DD7FAAC8}"/>
                  </a:ext>
                </a:extLst>
              </p:cNvPr>
              <p:cNvSpPr txBox="1"/>
              <p:nvPr/>
            </p:nvSpPr>
            <p:spPr>
              <a:xfrm>
                <a:off x="7471178" y="4046118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4D2F00-D8AB-B6BD-E8C9-DF99DD7FA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78" y="4046118"/>
                <a:ext cx="506235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B78596-FD87-6BDA-F4BE-B49D7A0603A0}"/>
                  </a:ext>
                </a:extLst>
              </p:cNvPr>
              <p:cNvSpPr txBox="1"/>
              <p:nvPr/>
            </p:nvSpPr>
            <p:spPr>
              <a:xfrm>
                <a:off x="3966911" y="5943781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B78596-FD87-6BDA-F4BE-B49D7A060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11" y="5943781"/>
                <a:ext cx="428332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78077D-760B-C84F-CBC1-76FB8356A67E}"/>
                  </a:ext>
                </a:extLst>
              </p:cNvPr>
              <p:cNvSpPr txBox="1"/>
              <p:nvPr/>
            </p:nvSpPr>
            <p:spPr>
              <a:xfrm>
                <a:off x="2421098" y="5943781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78077D-760B-C84F-CBC1-76FB8356A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098" y="5943781"/>
                <a:ext cx="416584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6D64F9-B0B2-3657-7C52-8F785D010AC1}"/>
                  </a:ext>
                </a:extLst>
              </p:cNvPr>
              <p:cNvSpPr txBox="1"/>
              <p:nvPr/>
            </p:nvSpPr>
            <p:spPr>
              <a:xfrm>
                <a:off x="7476974" y="2725596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6D64F9-B0B2-3657-7C52-8F785D010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974" y="2725596"/>
                <a:ext cx="506235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F36536-AEE8-ABD6-75F7-F5553C072793}"/>
              </a:ext>
            </a:extLst>
          </p:cNvPr>
          <p:cNvCxnSpPr>
            <a:cxnSpLocks/>
          </p:cNvCxnSpPr>
          <p:nvPr/>
        </p:nvCxnSpPr>
        <p:spPr>
          <a:xfrm>
            <a:off x="6893736" y="790034"/>
            <a:ext cx="0" cy="5675747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7E785E-A44F-4FF2-96A8-0BF3778A3177}"/>
                  </a:ext>
                </a:extLst>
              </p:cNvPr>
              <p:cNvSpPr/>
              <p:nvPr/>
            </p:nvSpPr>
            <p:spPr>
              <a:xfrm>
                <a:off x="229635" y="4352257"/>
                <a:ext cx="1120194" cy="1017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7E785E-A44F-4FF2-96A8-0BF3778A3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35" y="4352257"/>
                <a:ext cx="1120194" cy="101720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2DDBE0-6218-49A3-A8C5-8242467F8B26}"/>
                  </a:ext>
                </a:extLst>
              </p:cNvPr>
              <p:cNvSpPr txBox="1"/>
              <p:nvPr/>
            </p:nvSpPr>
            <p:spPr>
              <a:xfrm>
                <a:off x="1820974" y="4554511"/>
                <a:ext cx="1015653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2DDBE0-6218-49A3-A8C5-8242467F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974" y="4554511"/>
                <a:ext cx="1015653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789AD8-5997-491A-86A7-32850A6536CF}"/>
                  </a:ext>
                </a:extLst>
              </p:cNvPr>
              <p:cNvSpPr txBox="1"/>
              <p:nvPr/>
            </p:nvSpPr>
            <p:spPr>
              <a:xfrm>
                <a:off x="1134107" y="4554511"/>
                <a:ext cx="98034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789AD8-5997-491A-86A7-32850A653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07" y="4554511"/>
                <a:ext cx="980347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A00856-23B3-46EA-B3ED-EDC6C33B8ECA}"/>
                  </a:ext>
                </a:extLst>
              </p:cNvPr>
              <p:cNvSpPr txBox="1"/>
              <p:nvPr/>
            </p:nvSpPr>
            <p:spPr>
              <a:xfrm>
                <a:off x="3045264" y="4554511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A00856-23B3-46EA-B3ED-EDC6C33B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264" y="4554511"/>
                <a:ext cx="506235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1A2A33-8C81-4A07-8469-AE1D6474BCE0}"/>
                  </a:ext>
                </a:extLst>
              </p:cNvPr>
              <p:cNvSpPr txBox="1"/>
              <p:nvPr/>
            </p:nvSpPr>
            <p:spPr>
              <a:xfrm>
                <a:off x="3506877" y="4401775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1A2A33-8C81-4A07-8469-AE1D6474B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77" y="4401775"/>
                <a:ext cx="1577391" cy="82747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A0BA13B-6D54-4ED0-AE63-9C9735543410}"/>
              </a:ext>
            </a:extLst>
          </p:cNvPr>
          <p:cNvSpPr txBox="1"/>
          <p:nvPr/>
        </p:nvSpPr>
        <p:spPr>
          <a:xfrm>
            <a:off x="229634" y="5310110"/>
            <a:ext cx="2376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Median class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B45464-B036-4616-8A56-6EF4CB394E18}"/>
                  </a:ext>
                </a:extLst>
              </p:cNvPr>
              <p:cNvSpPr txBox="1"/>
              <p:nvPr/>
            </p:nvSpPr>
            <p:spPr>
              <a:xfrm>
                <a:off x="2331465" y="5310110"/>
                <a:ext cx="1623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B45464-B036-4616-8A56-6EF4CB394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465" y="5310110"/>
                <a:ext cx="1623117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FE6BC-17BE-45A3-BC20-54ABE09F3EBC}"/>
                  </a:ext>
                </a:extLst>
              </p:cNvPr>
              <p:cNvSpPr txBox="1"/>
              <p:nvPr/>
            </p:nvSpPr>
            <p:spPr>
              <a:xfrm>
                <a:off x="3735270" y="531011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FE6BC-17BE-45A3-BC20-54ABE09F3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270" y="5310110"/>
                <a:ext cx="506235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EF9ABC-321C-4997-B904-FA1649F259BD}"/>
                  </a:ext>
                </a:extLst>
              </p:cNvPr>
              <p:cNvSpPr txBox="1"/>
              <p:nvPr/>
            </p:nvSpPr>
            <p:spPr>
              <a:xfrm>
                <a:off x="4221655" y="5304121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EF9ABC-321C-4997-B904-FA1649F2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55" y="5304121"/>
                <a:ext cx="146794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D79ECB3-39E7-4B5E-816C-84D5DFAF5E0F}"/>
                  </a:ext>
                </a:extLst>
              </p:cNvPr>
              <p:cNvSpPr txBox="1"/>
              <p:nvPr/>
            </p:nvSpPr>
            <p:spPr>
              <a:xfrm>
                <a:off x="2730242" y="5943781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D79ECB3-39E7-4B5E-816C-84D5DFAF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242" y="5943781"/>
                <a:ext cx="1068477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BA98F1-B498-4344-8D28-16CEE4250148}"/>
                  </a:ext>
                </a:extLst>
              </p:cNvPr>
              <p:cNvSpPr txBox="1"/>
              <p:nvPr/>
            </p:nvSpPr>
            <p:spPr>
              <a:xfrm>
                <a:off x="4260493" y="5943781"/>
                <a:ext cx="102564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9BA98F1-B498-4344-8D28-16CEE425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493" y="5943781"/>
                <a:ext cx="1025642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931A3E84-C32F-4132-B70C-DD3E51D07410}"/>
              </a:ext>
            </a:extLst>
          </p:cNvPr>
          <p:cNvSpPr/>
          <p:nvPr/>
        </p:nvSpPr>
        <p:spPr>
          <a:xfrm>
            <a:off x="2244952" y="2100749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741094-64B0-4A67-B6E8-D8AB9FA97548}"/>
                  </a:ext>
                </a:extLst>
              </p:cNvPr>
              <p:cNvSpPr txBox="1"/>
              <p:nvPr/>
            </p:nvSpPr>
            <p:spPr>
              <a:xfrm>
                <a:off x="7977413" y="5069611"/>
                <a:ext cx="25030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741094-64B0-4A67-B6E8-D8AB9FA97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413" y="5069611"/>
                <a:ext cx="250306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12AEC4-AD19-4D6D-872B-BE1D2E7DC1C1}"/>
                  </a:ext>
                </a:extLst>
              </p:cNvPr>
              <p:cNvSpPr txBox="1"/>
              <p:nvPr/>
            </p:nvSpPr>
            <p:spPr>
              <a:xfrm>
                <a:off x="7471178" y="5070221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12AEC4-AD19-4D6D-872B-BE1D2E7D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78" y="5070221"/>
                <a:ext cx="506235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: Diagonal Corners Rounded 59">
            <a:extLst>
              <a:ext uri="{FF2B5EF4-FFF2-40B4-BE49-F238E27FC236}">
                <a16:creationId xmlns:a16="http://schemas.microsoft.com/office/drawing/2014/main" id="{D22E387B-4819-4910-A60C-1BDFBB079DE0}"/>
              </a:ext>
            </a:extLst>
          </p:cNvPr>
          <p:cNvSpPr/>
          <p:nvPr/>
        </p:nvSpPr>
        <p:spPr>
          <a:xfrm>
            <a:off x="3787296" y="1521033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ACD06D2-0442-4056-A0C5-A3CB437B6AF4}"/>
                  </a:ext>
                </a:extLst>
              </p:cNvPr>
              <p:cNvSpPr txBox="1"/>
              <p:nvPr/>
            </p:nvSpPr>
            <p:spPr>
              <a:xfrm>
                <a:off x="5344860" y="5942561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ACD06D2-0442-4056-A0C5-A3CB437B6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860" y="5942561"/>
                <a:ext cx="1315968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89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13" grpId="0"/>
      <p:bldP spid="14" grpId="0"/>
      <p:bldP spid="16" grpId="0" animBg="1"/>
      <p:bldP spid="20" grpId="0"/>
      <p:bldP spid="24" grpId="0"/>
      <p:bldP spid="25" grpId="0"/>
      <p:bldP spid="22" grpId="0"/>
      <p:bldP spid="38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15" grpId="0" animBg="1"/>
      <p:bldP spid="58" grpId="0"/>
      <p:bldP spid="59" grpId="0"/>
      <p:bldP spid="60" grpId="0" animBg="1"/>
      <p:bldP spid="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0800" y="895507"/>
                <a:ext cx="11930400" cy="194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The median of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r>
                  <a:rPr lang="en-US" dirty="0"/>
                  <a:t> observations (following data) is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28.5</m:t>
                    </m:r>
                  </m:oMath>
                </a14:m>
                <a:r>
                  <a:rPr lang="en-US" dirty="0"/>
                  <a:t>.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0" y="895507"/>
                <a:ext cx="11930400" cy="1944000"/>
              </a:xfrm>
              <a:prstGeom prst="rect">
                <a:avLst/>
              </a:prstGeom>
              <a:blipFill>
                <a:blip r:embed="rId3"/>
                <a:stretch>
                  <a:fillRect l="-1021" t="-9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1.2 ⇝ Example 5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0800" y="302381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77000"/>
              </p:ext>
            </p:extLst>
          </p:nvPr>
        </p:nvGraphicFramePr>
        <p:xfrm>
          <a:off x="249392" y="1537547"/>
          <a:ext cx="11693218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448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505295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8C062A-9176-4C6F-A5FB-0F45BC9BC172}"/>
              </a:ext>
            </a:extLst>
          </p:cNvPr>
          <p:cNvSpPr txBox="1"/>
          <p:nvPr/>
        </p:nvSpPr>
        <p:spPr>
          <a:xfrm>
            <a:off x="1593840" y="3022940"/>
            <a:ext cx="2099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Given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5CA87-C5FC-40C9-AD76-D9C624F23CA5}"/>
                  </a:ext>
                </a:extLst>
              </p:cNvPr>
              <p:cNvSpPr txBox="1"/>
              <p:nvPr/>
            </p:nvSpPr>
            <p:spPr>
              <a:xfrm>
                <a:off x="1593840" y="3852398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5CA87-C5FC-40C9-AD76-D9C624F2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40" y="3852398"/>
                <a:ext cx="17894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2CE99B-ADDA-4620-B450-604054092ECC}"/>
                  </a:ext>
                </a:extLst>
              </p:cNvPr>
              <p:cNvSpPr txBox="1"/>
              <p:nvPr/>
            </p:nvSpPr>
            <p:spPr>
              <a:xfrm>
                <a:off x="4587240" y="3824132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2CE99B-ADDA-4620-B450-604054092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40" y="3824132"/>
                <a:ext cx="178944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52BD25-3BE6-4AFE-95F2-D01311EC8A96}"/>
                  </a:ext>
                </a:extLst>
              </p:cNvPr>
              <p:cNvSpPr txBox="1"/>
              <p:nvPr/>
            </p:nvSpPr>
            <p:spPr>
              <a:xfrm>
                <a:off x="3693492" y="3546160"/>
                <a:ext cx="1122348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52BD25-3BE6-4AFE-95F2-D01311EC8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92" y="3546160"/>
                <a:ext cx="1122348" cy="1135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CCDC49-685E-40AB-816B-C6AE5DAB7C15}"/>
                  </a:ext>
                </a:extLst>
              </p:cNvPr>
              <p:cNvSpPr txBox="1"/>
              <p:nvPr/>
            </p:nvSpPr>
            <p:spPr>
              <a:xfrm>
                <a:off x="1594216" y="5320453"/>
                <a:ext cx="3937354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CCDC49-685E-40AB-816B-C6AE5DAB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320453"/>
                <a:ext cx="3937354" cy="11340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1859A8-CAD8-4A0C-A503-10C259795F40}"/>
              </a:ext>
            </a:extLst>
          </p:cNvPr>
          <p:cNvSpPr txBox="1"/>
          <p:nvPr/>
        </p:nvSpPr>
        <p:spPr>
          <a:xfrm>
            <a:off x="1594216" y="4724339"/>
            <a:ext cx="4787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Formula to calculate median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B4F506-584F-4C52-A20E-60A1BAA891C2}"/>
                  </a:ext>
                </a:extLst>
              </p:cNvPr>
              <p:cNvSpPr/>
              <p:nvPr/>
            </p:nvSpPr>
            <p:spPr>
              <a:xfrm>
                <a:off x="293672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B4F506-584F-4C52-A20E-60A1BAA89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726" y="1573682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2046CE-F352-43ED-A880-739C4478BFD5}"/>
                  </a:ext>
                </a:extLst>
              </p:cNvPr>
              <p:cNvSpPr/>
              <p:nvPr/>
            </p:nvSpPr>
            <p:spPr>
              <a:xfrm>
                <a:off x="444373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2046CE-F352-43ED-A880-739C4478B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736" y="1573682"/>
                <a:ext cx="144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33AFC7-914D-42C9-8778-347901506447}"/>
                  </a:ext>
                </a:extLst>
              </p:cNvPr>
              <p:cNvSpPr/>
              <p:nvPr/>
            </p:nvSpPr>
            <p:spPr>
              <a:xfrm>
                <a:off x="595074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33AFC7-914D-42C9-8778-347901506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746" y="1573682"/>
                <a:ext cx="144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C48A50-3ABC-4AB8-9276-73FACBDBAC79}"/>
                  </a:ext>
                </a:extLst>
              </p:cNvPr>
              <p:cNvSpPr/>
              <p:nvPr/>
            </p:nvSpPr>
            <p:spPr>
              <a:xfrm>
                <a:off x="745775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C48A50-3ABC-4AB8-9276-73FACBDBA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756" y="1573682"/>
                <a:ext cx="144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61C46B-A778-4442-8C3A-6098763BA7C3}"/>
                  </a:ext>
                </a:extLst>
              </p:cNvPr>
              <p:cNvSpPr/>
              <p:nvPr/>
            </p:nvSpPr>
            <p:spPr>
              <a:xfrm>
                <a:off x="327957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61C46B-A778-4442-8C3A-6098763BA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575" y="2141512"/>
                <a:ext cx="754301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7AB59-E6A1-4173-B90B-CB39A9A1C1B8}"/>
                  </a:ext>
                </a:extLst>
              </p:cNvPr>
              <p:cNvSpPr/>
              <p:nvPr/>
            </p:nvSpPr>
            <p:spPr>
              <a:xfrm>
                <a:off x="478658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7AB59-E6A1-4173-B90B-CB39A9A1C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85" y="2141512"/>
                <a:ext cx="754301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839A9E-A423-4CD2-B4CA-C4CC811793C1}"/>
                  </a:ext>
                </a:extLst>
              </p:cNvPr>
              <p:cNvSpPr/>
              <p:nvPr/>
            </p:nvSpPr>
            <p:spPr>
              <a:xfrm>
                <a:off x="629359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839A9E-A423-4CD2-B4CA-C4CC8117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595" y="2141512"/>
                <a:ext cx="754301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976610-B5D6-42A1-8B66-02018442C002}"/>
                  </a:ext>
                </a:extLst>
              </p:cNvPr>
              <p:cNvSpPr/>
              <p:nvPr/>
            </p:nvSpPr>
            <p:spPr>
              <a:xfrm>
                <a:off x="780060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976610-B5D6-42A1-8B66-02018442C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605" y="2141512"/>
                <a:ext cx="754301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66E883-E62C-4FB9-B923-C539C838F65A}"/>
                  </a:ext>
                </a:extLst>
              </p:cNvPr>
              <p:cNvSpPr/>
              <p:nvPr/>
            </p:nvSpPr>
            <p:spPr>
              <a:xfrm>
                <a:off x="9307615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66E883-E62C-4FB9-B923-C539C838F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615" y="2141512"/>
                <a:ext cx="754301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7C1EEA1-1397-4E43-A654-F5B912BBFC1B}"/>
                  </a:ext>
                </a:extLst>
              </p:cNvPr>
              <p:cNvSpPr/>
              <p:nvPr/>
            </p:nvSpPr>
            <p:spPr>
              <a:xfrm>
                <a:off x="10814627" y="2141512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7C1EEA1-1397-4E43-A654-F5B912BBF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627" y="2141512"/>
                <a:ext cx="754301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BF31089-3DAB-42B0-8063-5C98EEE99398}"/>
                  </a:ext>
                </a:extLst>
              </p:cNvPr>
              <p:cNvSpPr/>
              <p:nvPr/>
            </p:nvSpPr>
            <p:spPr>
              <a:xfrm>
                <a:off x="8964766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BF31089-3DAB-42B0-8063-5C98EEE9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66" y="1573682"/>
                <a:ext cx="144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688CC8-2454-47ED-B525-02CE5BECEEA5}"/>
                  </a:ext>
                </a:extLst>
              </p:cNvPr>
              <p:cNvSpPr/>
              <p:nvPr/>
            </p:nvSpPr>
            <p:spPr>
              <a:xfrm>
                <a:off x="10471778" y="157368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688CC8-2454-47ED-B525-02CE5BECE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778" y="1573682"/>
                <a:ext cx="144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42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1.2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735910"/>
                  </p:ext>
                </p:extLst>
              </p:nvPr>
            </p:nvGraphicFramePr>
            <p:xfrm>
              <a:off x="247858" y="799145"/>
              <a:ext cx="5398199" cy="4032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524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42421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2787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735910"/>
                  </p:ext>
                </p:extLst>
              </p:nvPr>
            </p:nvGraphicFramePr>
            <p:xfrm>
              <a:off x="247858" y="799145"/>
              <a:ext cx="5398199" cy="4032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9524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42421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2787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8" t="-2105" r="-2189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658" t="-2105" r="-16111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7433" t="-2105" r="-802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152266-8316-9E83-287D-761F46269065}"/>
                  </a:ext>
                </a:extLst>
              </p:cNvPr>
              <p:cNvSpPr/>
              <p:nvPr/>
            </p:nvSpPr>
            <p:spPr>
              <a:xfrm>
                <a:off x="383839" y="140323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152266-8316-9E83-287D-761F46269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1403235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A29984-742F-65B2-ED4B-1194B17F47DF}"/>
                  </a:ext>
                </a:extLst>
              </p:cNvPr>
              <p:cNvSpPr/>
              <p:nvPr/>
            </p:nvSpPr>
            <p:spPr>
              <a:xfrm>
                <a:off x="383839" y="1980263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A29984-742F-65B2-ED4B-1194B17F4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1980263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FA49C-23F1-C5A8-40BE-D7DB112A38EF}"/>
                  </a:ext>
                </a:extLst>
              </p:cNvPr>
              <p:cNvSpPr/>
              <p:nvPr/>
            </p:nvSpPr>
            <p:spPr>
              <a:xfrm>
                <a:off x="383839" y="2557291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FA49C-23F1-C5A8-40BE-D7DB112A3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2557291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1AE018-7793-8607-AD3B-E744EA318B17}"/>
                  </a:ext>
                </a:extLst>
              </p:cNvPr>
              <p:cNvSpPr/>
              <p:nvPr/>
            </p:nvSpPr>
            <p:spPr>
              <a:xfrm>
                <a:off x="383839" y="3134319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1AE018-7793-8607-AD3B-E744EA318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3134319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53B14-555B-B89D-FCED-32CAD400A94B}"/>
                  </a:ext>
                </a:extLst>
              </p:cNvPr>
              <p:cNvSpPr/>
              <p:nvPr/>
            </p:nvSpPr>
            <p:spPr>
              <a:xfrm>
                <a:off x="2288011" y="1401161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53B14-555B-B89D-FCED-32CAD400A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1401161"/>
                <a:ext cx="754301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4C8B29-B8AB-DF2D-A934-3393EEADA136}"/>
                  </a:ext>
                </a:extLst>
              </p:cNvPr>
              <p:cNvSpPr/>
              <p:nvPr/>
            </p:nvSpPr>
            <p:spPr>
              <a:xfrm>
                <a:off x="2288011" y="1978604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4C8B29-B8AB-DF2D-A934-3393EEADA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1978604"/>
                <a:ext cx="754301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2C25E3-1D23-E34B-3B2B-44DA618E4138}"/>
                  </a:ext>
                </a:extLst>
              </p:cNvPr>
              <p:cNvSpPr/>
              <p:nvPr/>
            </p:nvSpPr>
            <p:spPr>
              <a:xfrm>
                <a:off x="2288011" y="2556047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2C25E3-1D23-E34B-3B2B-44DA618E4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2556047"/>
                <a:ext cx="754301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2F460A-862D-438A-CEDC-E6CD4520C471}"/>
                  </a:ext>
                </a:extLst>
              </p:cNvPr>
              <p:cNvSpPr/>
              <p:nvPr/>
            </p:nvSpPr>
            <p:spPr>
              <a:xfrm>
                <a:off x="2288011" y="3133490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52F460A-862D-438A-CEDC-E6CD4520C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3133490"/>
                <a:ext cx="754301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D8AE1CB-3034-E9C8-9A67-E9CD7F215263}"/>
                  </a:ext>
                </a:extLst>
              </p:cNvPr>
              <p:cNvSpPr/>
              <p:nvPr/>
            </p:nvSpPr>
            <p:spPr>
              <a:xfrm>
                <a:off x="2288011" y="3710933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D8AE1CB-3034-E9C8-9A67-E9CD7F215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3710933"/>
                <a:ext cx="754301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B96C29-7883-CF02-0ED1-2B6EEE29926B}"/>
                  </a:ext>
                </a:extLst>
              </p:cNvPr>
              <p:cNvSpPr/>
              <p:nvPr/>
            </p:nvSpPr>
            <p:spPr>
              <a:xfrm>
                <a:off x="2288011" y="4288375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B96C29-7883-CF02-0ED1-2B6EEE299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1" y="4288375"/>
                <a:ext cx="754301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DE4670-1610-A072-3A8F-9B885B4F8B6B}"/>
                  </a:ext>
                </a:extLst>
              </p:cNvPr>
              <p:cNvSpPr/>
              <p:nvPr/>
            </p:nvSpPr>
            <p:spPr>
              <a:xfrm>
                <a:off x="4150775" y="1402309"/>
                <a:ext cx="75430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DE4670-1610-A072-3A8F-9B885B4F8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775" y="1402309"/>
                <a:ext cx="754301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9C45BC-0D78-8B20-6B1F-687F177608DF}"/>
                  </a:ext>
                </a:extLst>
              </p:cNvPr>
              <p:cNvSpPr/>
              <p:nvPr/>
            </p:nvSpPr>
            <p:spPr>
              <a:xfrm>
                <a:off x="3943470" y="1979522"/>
                <a:ext cx="116891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9C45BC-0D78-8B20-6B1F-687F17760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70" y="1979522"/>
                <a:ext cx="116891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3B6AB0-911E-9D8A-D0C5-9E2D07242253}"/>
                  </a:ext>
                </a:extLst>
              </p:cNvPr>
              <p:cNvSpPr/>
              <p:nvPr/>
            </p:nvSpPr>
            <p:spPr>
              <a:xfrm>
                <a:off x="3840056" y="2556735"/>
                <a:ext cx="137573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3B6AB0-911E-9D8A-D0C5-9E2D07242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056" y="2556735"/>
                <a:ext cx="1375739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5F0C01-3E7B-F237-B058-C7B8F6F7D841}"/>
                  </a:ext>
                </a:extLst>
              </p:cNvPr>
              <p:cNvSpPr/>
              <p:nvPr/>
            </p:nvSpPr>
            <p:spPr>
              <a:xfrm>
                <a:off x="3854348" y="3133948"/>
                <a:ext cx="134715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5F0C01-3E7B-F237-B058-C7B8F6F7D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348" y="3133948"/>
                <a:ext cx="1347154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DF80-D2B9-D387-6AB0-8BD9AFB18DA1}"/>
                  </a:ext>
                </a:extLst>
              </p:cNvPr>
              <p:cNvSpPr/>
              <p:nvPr/>
            </p:nvSpPr>
            <p:spPr>
              <a:xfrm>
                <a:off x="3510248" y="3711161"/>
                <a:ext cx="203535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DF80-D2B9-D387-6AB0-8BD9AFB18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248" y="3711161"/>
                <a:ext cx="2035354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029D53-E4C3-C52D-9B02-FE84E12DB3FA}"/>
                  </a:ext>
                </a:extLst>
              </p:cNvPr>
              <p:cNvSpPr/>
              <p:nvPr/>
            </p:nvSpPr>
            <p:spPr>
              <a:xfrm>
                <a:off x="3510248" y="4288375"/>
                <a:ext cx="203535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029D53-E4C3-C52D-9B02-FE84E12DB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248" y="4288375"/>
                <a:ext cx="203535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13C09E-5CCD-806B-AA40-12A101736708}"/>
                  </a:ext>
                </a:extLst>
              </p:cNvPr>
              <p:cNvSpPr/>
              <p:nvPr/>
            </p:nvSpPr>
            <p:spPr>
              <a:xfrm>
                <a:off x="6227025" y="4222385"/>
                <a:ext cx="272501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13C09E-5CCD-806B-AA40-12A101736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025" y="4222385"/>
                <a:ext cx="2725011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530D4B-C169-9479-22E0-C2411C8DCFE1}"/>
                  </a:ext>
                </a:extLst>
              </p:cNvPr>
              <p:cNvSpPr/>
              <p:nvPr/>
            </p:nvSpPr>
            <p:spPr>
              <a:xfrm>
                <a:off x="9533004" y="4216396"/>
                <a:ext cx="205293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530D4B-C169-9479-22E0-C2411C8DC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004" y="4216396"/>
                <a:ext cx="2052937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89DA47-F8DC-E539-5051-27A308A3BC6D}"/>
                  </a:ext>
                </a:extLst>
              </p:cNvPr>
              <p:cNvSpPr/>
              <p:nvPr/>
            </p:nvSpPr>
            <p:spPr>
              <a:xfrm>
                <a:off x="383839" y="3711347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89DA47-F8DC-E539-5051-27A308A3B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3711347"/>
                <a:ext cx="144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AA0C7D8-792A-5658-B4FB-7237E799C085}"/>
                  </a:ext>
                </a:extLst>
              </p:cNvPr>
              <p:cNvSpPr/>
              <p:nvPr/>
            </p:nvSpPr>
            <p:spPr>
              <a:xfrm>
                <a:off x="383839" y="428837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AA0C7D8-792A-5658-B4FB-7237E799C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9" y="4288375"/>
                <a:ext cx="144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B09484-E2C1-4A76-8931-19FEA0E266F1}"/>
                  </a:ext>
                </a:extLst>
              </p:cNvPr>
              <p:cNvSpPr txBox="1"/>
              <p:nvPr/>
            </p:nvSpPr>
            <p:spPr>
              <a:xfrm>
                <a:off x="5754281" y="990865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B09484-E2C1-4A76-8931-19FEA0E26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81" y="990865"/>
                <a:ext cx="178944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3F5557-5338-4060-91C6-51C2B6EDC2AC}"/>
                  </a:ext>
                </a:extLst>
              </p:cNvPr>
              <p:cNvSpPr txBox="1"/>
              <p:nvPr/>
            </p:nvSpPr>
            <p:spPr>
              <a:xfrm>
                <a:off x="1781540" y="5197061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3F5557-5338-4060-91C6-51C2B6ED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540" y="5197061"/>
                <a:ext cx="178944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822687-3F8E-4F03-A12C-17050BD35A50}"/>
                  </a:ext>
                </a:extLst>
              </p:cNvPr>
              <p:cNvSpPr txBox="1"/>
              <p:nvPr/>
            </p:nvSpPr>
            <p:spPr>
              <a:xfrm>
                <a:off x="887792" y="4919089"/>
                <a:ext cx="1122348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822687-3F8E-4F03-A12C-17050BD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92" y="4919089"/>
                <a:ext cx="1122348" cy="113569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EB0258-CD18-4AE7-B9A6-C2E9CE5E038E}"/>
                  </a:ext>
                </a:extLst>
              </p:cNvPr>
              <p:cNvSpPr txBox="1"/>
              <p:nvPr/>
            </p:nvSpPr>
            <p:spPr>
              <a:xfrm>
                <a:off x="7366854" y="5560835"/>
                <a:ext cx="3937354" cy="987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4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EB0258-CD18-4AE7-B9A6-C2E9CE5E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854" y="5560835"/>
                <a:ext cx="3937354" cy="9878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7961DB-77B5-41CE-AE28-4FBC936FF5F1}"/>
                  </a:ext>
                </a:extLst>
              </p:cNvPr>
              <p:cNvSpPr txBox="1"/>
              <p:nvPr/>
            </p:nvSpPr>
            <p:spPr>
              <a:xfrm>
                <a:off x="3333095" y="5208377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47961DB-77B5-41CE-AE28-4FBC936FF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095" y="5208377"/>
                <a:ext cx="506235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7B8AB7-C67A-424D-AE93-7ABF7D006531}"/>
                  </a:ext>
                </a:extLst>
              </p:cNvPr>
              <p:cNvSpPr txBox="1"/>
              <p:nvPr/>
            </p:nvSpPr>
            <p:spPr>
              <a:xfrm>
                <a:off x="3794708" y="5055641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7B8AB7-C67A-424D-AE93-7ABF7D006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08" y="5055641"/>
                <a:ext cx="1577391" cy="82747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F6207F1-520E-43D8-8093-E828216263D6}"/>
              </a:ext>
            </a:extLst>
          </p:cNvPr>
          <p:cNvSpPr/>
          <p:nvPr/>
        </p:nvSpPr>
        <p:spPr>
          <a:xfrm>
            <a:off x="375652" y="2560553"/>
            <a:ext cx="4996447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DCD1E-DFD6-4323-9E61-51FEEE869C2D}"/>
                  </a:ext>
                </a:extLst>
              </p:cNvPr>
              <p:cNvSpPr txBox="1"/>
              <p:nvPr/>
            </p:nvSpPr>
            <p:spPr>
              <a:xfrm>
                <a:off x="9439931" y="2227184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DCD1E-DFD6-4323-9E61-51FEEE869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931" y="2227184"/>
                <a:ext cx="428332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28B4EA-B7C5-4600-B3C2-51ABFADD8B09}"/>
                  </a:ext>
                </a:extLst>
              </p:cNvPr>
              <p:cNvSpPr txBox="1"/>
              <p:nvPr/>
            </p:nvSpPr>
            <p:spPr>
              <a:xfrm>
                <a:off x="7894118" y="2227184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28B4EA-B7C5-4600-B3C2-51ABFADD8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118" y="2227184"/>
                <a:ext cx="416584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CCDDD347-6666-43FD-B5CD-156C6E2FD688}"/>
              </a:ext>
            </a:extLst>
          </p:cNvPr>
          <p:cNvSpPr txBox="1"/>
          <p:nvPr/>
        </p:nvSpPr>
        <p:spPr>
          <a:xfrm>
            <a:off x="5752699" y="1593513"/>
            <a:ext cx="2376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Median class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2F698C-2FDD-48DA-B677-F1414F3F130F}"/>
                  </a:ext>
                </a:extLst>
              </p:cNvPr>
              <p:cNvSpPr txBox="1"/>
              <p:nvPr/>
            </p:nvSpPr>
            <p:spPr>
              <a:xfrm>
                <a:off x="7854530" y="1593513"/>
                <a:ext cx="1623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2F698C-2FDD-48DA-B677-F1414F3F1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30" y="1593513"/>
                <a:ext cx="162311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8A710D-5D28-40B0-9E88-4CFAC58DEFF7}"/>
                  </a:ext>
                </a:extLst>
              </p:cNvPr>
              <p:cNvSpPr txBox="1"/>
              <p:nvPr/>
            </p:nvSpPr>
            <p:spPr>
              <a:xfrm>
                <a:off x="9258335" y="1593513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8A710D-5D28-40B0-9E88-4CFAC58D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335" y="1593513"/>
                <a:ext cx="506235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8310E9-EC69-44A5-A9CB-223989E5E005}"/>
                  </a:ext>
                </a:extLst>
              </p:cNvPr>
              <p:cNvSpPr txBox="1"/>
              <p:nvPr/>
            </p:nvSpPr>
            <p:spPr>
              <a:xfrm>
                <a:off x="9744720" y="1587524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8310E9-EC69-44A5-A9CB-223989E5E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720" y="1587524"/>
                <a:ext cx="146794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202EAD-03C9-4B46-9547-4BB64A421D44}"/>
                  </a:ext>
                </a:extLst>
              </p:cNvPr>
              <p:cNvSpPr txBox="1"/>
              <p:nvPr/>
            </p:nvSpPr>
            <p:spPr>
              <a:xfrm>
                <a:off x="8203262" y="2227184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202EAD-03C9-4B46-9547-4BB64A42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262" y="2227184"/>
                <a:ext cx="1068477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CB860-9024-4DE2-AC2F-A70A2A400CD5}"/>
                  </a:ext>
                </a:extLst>
              </p:cNvPr>
              <p:cNvSpPr txBox="1"/>
              <p:nvPr/>
            </p:nvSpPr>
            <p:spPr>
              <a:xfrm>
                <a:off x="9733513" y="2227184"/>
                <a:ext cx="160834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CB860-9024-4DE2-AC2F-A70A2A400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513" y="2227184"/>
                <a:ext cx="1608342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: Diagonal Corners Rounded 80">
            <a:extLst>
              <a:ext uri="{FF2B5EF4-FFF2-40B4-BE49-F238E27FC236}">
                <a16:creationId xmlns:a16="http://schemas.microsoft.com/office/drawing/2014/main" id="{ADA7DCE2-FFDD-4F68-A8F2-EA709E3B9162}"/>
              </a:ext>
            </a:extLst>
          </p:cNvPr>
          <p:cNvSpPr/>
          <p:nvPr/>
        </p:nvSpPr>
        <p:spPr>
          <a:xfrm>
            <a:off x="2265343" y="2603952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: Diagonal Corners Rounded 81">
            <a:extLst>
              <a:ext uri="{FF2B5EF4-FFF2-40B4-BE49-F238E27FC236}">
                <a16:creationId xmlns:a16="http://schemas.microsoft.com/office/drawing/2014/main" id="{42576ECD-F867-4089-B701-68BD860390E0}"/>
              </a:ext>
            </a:extLst>
          </p:cNvPr>
          <p:cNvSpPr/>
          <p:nvPr/>
        </p:nvSpPr>
        <p:spPr>
          <a:xfrm>
            <a:off x="3921997" y="2039236"/>
            <a:ext cx="1089175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787053A1-4649-4FEA-8C76-1BF2E8E71804}"/>
              </a:ext>
            </a:extLst>
          </p:cNvPr>
          <p:cNvSpPr/>
          <p:nvPr/>
        </p:nvSpPr>
        <p:spPr>
          <a:xfrm>
            <a:off x="5741537" y="988756"/>
            <a:ext cx="1702251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42A7E7-BBE2-4056-917D-A317D882F3AA}"/>
                  </a:ext>
                </a:extLst>
              </p:cNvPr>
              <p:cNvSpPr txBox="1"/>
              <p:nvPr/>
            </p:nvSpPr>
            <p:spPr>
              <a:xfrm>
                <a:off x="7854530" y="2853716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42A7E7-BBE2-4056-917D-A317D882F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530" y="2853716"/>
                <a:ext cx="1315968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E4A1476-5F64-48CC-81A7-F59E6771E16C}"/>
                  </a:ext>
                </a:extLst>
              </p:cNvPr>
              <p:cNvSpPr txBox="1"/>
              <p:nvPr/>
            </p:nvSpPr>
            <p:spPr>
              <a:xfrm>
                <a:off x="8942245" y="4216396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E4A1476-5F64-48CC-81A7-F59E6771E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245" y="4216396"/>
                <a:ext cx="506235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7CA40450-8A0B-47A2-BA1C-CE0157412F29}"/>
              </a:ext>
            </a:extLst>
          </p:cNvPr>
          <p:cNvSpPr txBox="1"/>
          <p:nvPr/>
        </p:nvSpPr>
        <p:spPr>
          <a:xfrm>
            <a:off x="5752699" y="3589934"/>
            <a:ext cx="1791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Note that</a:t>
            </a:r>
          </a:p>
        </p:txBody>
      </p:sp>
    </p:spTree>
    <p:extLst>
      <p:ext uri="{BB962C8B-B14F-4D97-AF65-F5344CB8AC3E}">
        <p14:creationId xmlns:p14="http://schemas.microsoft.com/office/powerpoint/2010/main" val="100290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9" grpId="0"/>
      <p:bldP spid="12" grpId="0"/>
      <p:bldP spid="13" grpId="0"/>
      <p:bldP spid="51" grpId="0"/>
      <p:bldP spid="52" grpId="0"/>
      <p:bldP spid="72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 animBg="1"/>
      <p:bldP spid="82" grpId="0" animBg="1"/>
      <p:bldP spid="85" grpId="0" animBg="1"/>
      <p:bldP spid="86" grpId="0"/>
      <p:bldP spid="87" grpId="0"/>
      <p:bldP spid="8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1.2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530D4B-C169-9479-22E0-C2411C8DCFE1}"/>
                  </a:ext>
                </a:extLst>
              </p:cNvPr>
              <p:cNvSpPr/>
              <p:nvPr/>
            </p:nvSpPr>
            <p:spPr>
              <a:xfrm>
                <a:off x="10220848" y="938176"/>
                <a:ext cx="205293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530D4B-C169-9479-22E0-C2411C8DC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848" y="938176"/>
                <a:ext cx="2052937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B09484-E2C1-4A76-8931-19FEA0E266F1}"/>
                  </a:ext>
                </a:extLst>
              </p:cNvPr>
              <p:cNvSpPr txBox="1"/>
              <p:nvPr/>
            </p:nvSpPr>
            <p:spPr>
              <a:xfrm>
                <a:off x="54979" y="937566"/>
                <a:ext cx="178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B09484-E2C1-4A76-8931-19FEA0E26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" y="937566"/>
                <a:ext cx="17894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EB0258-CD18-4AE7-B9A6-C2E9CE5E038E}"/>
                  </a:ext>
                </a:extLst>
              </p:cNvPr>
              <p:cNvSpPr txBox="1"/>
              <p:nvPr/>
            </p:nvSpPr>
            <p:spPr>
              <a:xfrm>
                <a:off x="561214" y="1968776"/>
                <a:ext cx="3937354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EB0258-CD18-4AE7-B9A6-C2E9CE5E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4" y="1968776"/>
                <a:ext cx="3937354" cy="1134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7B8AB7-C67A-424D-AE93-7ABF7D006531}"/>
                  </a:ext>
                </a:extLst>
              </p:cNvPr>
              <p:cNvSpPr txBox="1"/>
              <p:nvPr/>
            </p:nvSpPr>
            <p:spPr>
              <a:xfrm>
                <a:off x="3416198" y="785441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7B8AB7-C67A-424D-AE93-7ABF7D006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98" y="785441"/>
                <a:ext cx="1577391" cy="827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DCD1E-DFD6-4323-9E61-51FEEE869C2D}"/>
                  </a:ext>
                </a:extLst>
              </p:cNvPr>
              <p:cNvSpPr txBox="1"/>
              <p:nvPr/>
            </p:nvSpPr>
            <p:spPr>
              <a:xfrm>
                <a:off x="6710582" y="938176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7DCD1E-DFD6-4323-9E61-51FEEE869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582" y="938176"/>
                <a:ext cx="428332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28B4EA-B7C5-4600-B3C2-51ABFADD8B09}"/>
                  </a:ext>
                </a:extLst>
              </p:cNvPr>
              <p:cNvSpPr txBox="1"/>
              <p:nvPr/>
            </p:nvSpPr>
            <p:spPr>
              <a:xfrm>
                <a:off x="5137479" y="938176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28B4EA-B7C5-4600-B3C2-51ABFADD8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479" y="938176"/>
                <a:ext cx="416584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8310E9-EC69-44A5-A9CB-223989E5E005}"/>
                  </a:ext>
                </a:extLst>
              </p:cNvPr>
              <p:cNvSpPr txBox="1"/>
              <p:nvPr/>
            </p:nvSpPr>
            <p:spPr>
              <a:xfrm>
                <a:off x="1884957" y="937566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8310E9-EC69-44A5-A9CB-223989E5E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57" y="937566"/>
                <a:ext cx="14679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202EAD-03C9-4B46-9547-4BB64A421D44}"/>
                  </a:ext>
                </a:extLst>
              </p:cNvPr>
              <p:cNvSpPr txBox="1"/>
              <p:nvPr/>
            </p:nvSpPr>
            <p:spPr>
              <a:xfrm>
                <a:off x="5446623" y="938176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202EAD-03C9-4B46-9547-4BB64A42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23" y="938176"/>
                <a:ext cx="1068477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CB860-9024-4DE2-AC2F-A70A2A400CD5}"/>
                  </a:ext>
                </a:extLst>
              </p:cNvPr>
              <p:cNvSpPr txBox="1"/>
              <p:nvPr/>
            </p:nvSpPr>
            <p:spPr>
              <a:xfrm>
                <a:off x="7004164" y="938176"/>
                <a:ext cx="160834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CB860-9024-4DE2-AC2F-A70A2A400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164" y="938176"/>
                <a:ext cx="1608342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42A7E7-BBE2-4056-917D-A317D882F3AA}"/>
                  </a:ext>
                </a:extLst>
              </p:cNvPr>
              <p:cNvSpPr txBox="1"/>
              <p:nvPr/>
            </p:nvSpPr>
            <p:spPr>
              <a:xfrm>
                <a:off x="8612506" y="937566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142A7E7-BBE2-4056-917D-A317D882F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506" y="937566"/>
                <a:ext cx="131596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BDD1D79-47E2-46A8-9CB3-CA2EE0DD8161}"/>
                  </a:ext>
                </a:extLst>
              </p:cNvPr>
              <p:cNvSpPr txBox="1"/>
              <p:nvPr/>
            </p:nvSpPr>
            <p:spPr>
              <a:xfrm>
                <a:off x="561213" y="3431022"/>
                <a:ext cx="5953887" cy="92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28.5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BDD1D79-47E2-46A8-9CB3-CA2EE0DD8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3" y="3431022"/>
                <a:ext cx="5953887" cy="9294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4E2771-9F4A-470C-B2C5-993B536A0D4E}"/>
                  </a:ext>
                </a:extLst>
              </p:cNvPr>
              <p:cNvSpPr txBox="1"/>
              <p:nvPr/>
            </p:nvSpPr>
            <p:spPr>
              <a:xfrm>
                <a:off x="54979" y="3634733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4E2771-9F4A-470C-B2C5-993B536A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" y="3634733"/>
                <a:ext cx="506235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A9CD6C1-80BF-4A27-9198-4599A9B28B63}"/>
                  </a:ext>
                </a:extLst>
              </p:cNvPr>
              <p:cNvSpPr txBox="1"/>
              <p:nvPr/>
            </p:nvSpPr>
            <p:spPr>
              <a:xfrm>
                <a:off x="561213" y="4962517"/>
                <a:ext cx="18486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28.5−20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A9CD6C1-80BF-4A27-9198-4599A9B28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3" y="4962517"/>
                <a:ext cx="184861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07A15B-53CD-467B-8A62-662350A75C56}"/>
                  </a:ext>
                </a:extLst>
              </p:cNvPr>
              <p:cNvSpPr txBox="1"/>
              <p:nvPr/>
            </p:nvSpPr>
            <p:spPr>
              <a:xfrm>
                <a:off x="54979" y="4962517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07A15B-53CD-467B-8A62-662350A75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" y="4962517"/>
                <a:ext cx="506235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1B01A4-FB5B-445F-B7E9-B01659C70EBC}"/>
                  </a:ext>
                </a:extLst>
              </p:cNvPr>
              <p:cNvSpPr txBox="1"/>
              <p:nvPr/>
            </p:nvSpPr>
            <p:spPr>
              <a:xfrm>
                <a:off x="2206298" y="4707382"/>
                <a:ext cx="2787292" cy="92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1B01A4-FB5B-445F-B7E9-B01659C70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298" y="4707382"/>
                <a:ext cx="2787292" cy="9294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6562E40-6927-4C8C-B716-24BB8AA67A97}"/>
              </a:ext>
            </a:extLst>
          </p:cNvPr>
          <p:cNvCxnSpPr>
            <a:cxnSpLocks/>
          </p:cNvCxnSpPr>
          <p:nvPr/>
        </p:nvCxnSpPr>
        <p:spPr>
          <a:xfrm>
            <a:off x="6096000" y="1771650"/>
            <a:ext cx="0" cy="4694131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07F3E0-C0ED-46B6-8C85-9331D45325A4}"/>
                  </a:ext>
                </a:extLst>
              </p:cNvPr>
              <p:cNvSpPr txBox="1"/>
              <p:nvPr/>
            </p:nvSpPr>
            <p:spPr>
              <a:xfrm>
                <a:off x="6967423" y="1944781"/>
                <a:ext cx="1247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8.5</m:t>
                          </m:r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 2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07F3E0-C0ED-46B6-8C85-9331D4532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423" y="1944781"/>
                <a:ext cx="124766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D5FAA0-7AE1-4852-91FC-DB3C853D759F}"/>
                  </a:ext>
                </a:extLst>
              </p:cNvPr>
              <p:cNvSpPr txBox="1"/>
              <p:nvPr/>
            </p:nvSpPr>
            <p:spPr>
              <a:xfrm>
                <a:off x="6461188" y="1944781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BD5FAA0-7AE1-4852-91FC-DB3C853D7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88" y="1944781"/>
                <a:ext cx="506235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194C652-F120-4D67-8CF2-E5CBD205F48B}"/>
                  </a:ext>
                </a:extLst>
              </p:cNvPr>
              <p:cNvSpPr txBox="1"/>
              <p:nvPr/>
            </p:nvSpPr>
            <p:spPr>
              <a:xfrm>
                <a:off x="8307707" y="1943561"/>
                <a:ext cx="27222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194C652-F120-4D67-8CF2-E5CBD205F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07" y="1943561"/>
                <a:ext cx="272224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0B16FC-B7F9-4C53-83F9-4388C61ADD44}"/>
                  </a:ext>
                </a:extLst>
              </p:cNvPr>
              <p:cNvSpPr txBox="1"/>
              <p:nvPr/>
            </p:nvSpPr>
            <p:spPr>
              <a:xfrm>
                <a:off x="7168705" y="2590541"/>
                <a:ext cx="468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0B16FC-B7F9-4C53-83F9-4388C61A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705" y="2590541"/>
                <a:ext cx="46886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41B583-84DB-4C8D-8D3D-28622AEE3091}"/>
                  </a:ext>
                </a:extLst>
              </p:cNvPr>
              <p:cNvSpPr txBox="1"/>
              <p:nvPr/>
            </p:nvSpPr>
            <p:spPr>
              <a:xfrm>
                <a:off x="6461188" y="2580869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41B583-84DB-4C8D-8D3D-28622AEE3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88" y="2580869"/>
                <a:ext cx="506235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AFCE75-C8E0-4CDB-86C5-7537D71FA153}"/>
                  </a:ext>
                </a:extLst>
              </p:cNvPr>
              <p:cNvSpPr txBox="1"/>
              <p:nvPr/>
            </p:nvSpPr>
            <p:spPr>
              <a:xfrm>
                <a:off x="7591255" y="2590541"/>
                <a:ext cx="27222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5−17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AFCE75-C8E0-4CDB-86C5-7537D71FA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55" y="2590541"/>
                <a:ext cx="272224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C1FE1A-3D10-4D21-97F5-74F2C2B126E8}"/>
                  </a:ext>
                </a:extLst>
              </p:cNvPr>
              <p:cNvSpPr txBox="1"/>
              <p:nvPr/>
            </p:nvSpPr>
            <p:spPr>
              <a:xfrm>
                <a:off x="7168705" y="3238740"/>
                <a:ext cx="468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EC1FE1A-3D10-4D21-97F5-74F2C2B12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705" y="3238740"/>
                <a:ext cx="46886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56FC980-0A11-4603-B515-52169138EA25}"/>
                  </a:ext>
                </a:extLst>
              </p:cNvPr>
              <p:cNvSpPr txBox="1"/>
              <p:nvPr/>
            </p:nvSpPr>
            <p:spPr>
              <a:xfrm>
                <a:off x="6461188" y="323874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56FC980-0A11-4603-B515-52169138E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88" y="3238740"/>
                <a:ext cx="506235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5C1828-533F-4853-B452-6ED45AACD489}"/>
                  </a:ext>
                </a:extLst>
              </p:cNvPr>
              <p:cNvSpPr txBox="1"/>
              <p:nvPr/>
            </p:nvSpPr>
            <p:spPr>
              <a:xfrm>
                <a:off x="7591256" y="3237520"/>
                <a:ext cx="952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5C1828-533F-4853-B452-6ED45AACD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56" y="3237520"/>
                <a:ext cx="95267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4553AC-B73E-4159-A80F-49890084C9E9}"/>
              </a:ext>
            </a:extLst>
          </p:cNvPr>
          <p:cNvSpPr/>
          <p:nvPr/>
        </p:nvSpPr>
        <p:spPr>
          <a:xfrm>
            <a:off x="10134364" y="936956"/>
            <a:ext cx="1939782" cy="52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229764-28DF-4E7A-8288-6060E4AC109A}"/>
              </a:ext>
            </a:extLst>
          </p:cNvPr>
          <p:cNvSpPr txBox="1"/>
          <p:nvPr/>
        </p:nvSpPr>
        <p:spPr>
          <a:xfrm>
            <a:off x="6461188" y="3894648"/>
            <a:ext cx="1130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5A64392-9763-4B41-8D70-A4D8784D739F}"/>
                  </a:ext>
                </a:extLst>
              </p:cNvPr>
              <p:cNvSpPr/>
              <p:nvPr/>
            </p:nvSpPr>
            <p:spPr>
              <a:xfrm>
                <a:off x="7138914" y="4417868"/>
                <a:ext cx="2052937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5A64392-9763-4B41-8D70-A4D8784D7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914" y="4417868"/>
                <a:ext cx="2052937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C414314-1900-4E43-81C7-0CCB98E60F9F}"/>
                  </a:ext>
                </a:extLst>
              </p:cNvPr>
              <p:cNvSpPr txBox="1"/>
              <p:nvPr/>
            </p:nvSpPr>
            <p:spPr>
              <a:xfrm>
                <a:off x="7138913" y="5055630"/>
                <a:ext cx="20529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8+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C414314-1900-4E43-81C7-0CCB98E6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913" y="5055630"/>
                <a:ext cx="2052937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6DD1C39-CC5E-4384-A7F8-4A8A827C7FFB}"/>
                  </a:ext>
                </a:extLst>
              </p:cNvPr>
              <p:cNvSpPr txBox="1"/>
              <p:nvPr/>
            </p:nvSpPr>
            <p:spPr>
              <a:xfrm>
                <a:off x="6515100" y="505563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6DD1C39-CC5E-4384-A7F8-4A8A827C7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00" y="5055630"/>
                <a:ext cx="506235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201F7FC-2E3A-4397-BBEF-06C1244DFEF8}"/>
                  </a:ext>
                </a:extLst>
              </p:cNvPr>
              <p:cNvSpPr txBox="1"/>
              <p:nvPr/>
            </p:nvSpPr>
            <p:spPr>
              <a:xfrm>
                <a:off x="6515100" y="5700303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201F7FC-2E3A-4397-BBEF-06C1244DF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00" y="5700303"/>
                <a:ext cx="506235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D2A404A-7A9E-4072-AB7B-CEEDD19B31F6}"/>
                  </a:ext>
                </a:extLst>
              </p:cNvPr>
              <p:cNvSpPr txBox="1"/>
              <p:nvPr/>
            </p:nvSpPr>
            <p:spPr>
              <a:xfrm>
                <a:off x="7148846" y="5695832"/>
                <a:ext cx="5707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D2A404A-7A9E-4072-AB7B-CEEDD19B3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46" y="5695832"/>
                <a:ext cx="5707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5C8FCC2-7E0F-47D9-88A9-13C4317EEAA5}"/>
                  </a:ext>
                </a:extLst>
              </p:cNvPr>
              <p:cNvSpPr txBox="1"/>
              <p:nvPr/>
            </p:nvSpPr>
            <p:spPr>
              <a:xfrm>
                <a:off x="7599399" y="5694612"/>
                <a:ext cx="952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5C8FCC2-7E0F-47D9-88A9-13C4317EE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99" y="5694612"/>
                <a:ext cx="95267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573B91A-2E86-4A39-A830-9C44FAAB88EB}"/>
              </a:ext>
            </a:extLst>
          </p:cNvPr>
          <p:cNvSpPr/>
          <p:nvPr/>
        </p:nvSpPr>
        <p:spPr>
          <a:xfrm>
            <a:off x="7198411" y="3238130"/>
            <a:ext cx="1198829" cy="52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FFE5A62-5DBF-4E99-B7CD-C4E4869981C2}"/>
              </a:ext>
            </a:extLst>
          </p:cNvPr>
          <p:cNvSpPr/>
          <p:nvPr/>
        </p:nvSpPr>
        <p:spPr>
          <a:xfrm>
            <a:off x="7198411" y="5694612"/>
            <a:ext cx="1198829" cy="52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20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4" grpId="0" animBg="1"/>
      <p:bldP spid="66" grpId="0"/>
      <p:bldP spid="67" grpId="0"/>
      <p:bldP spid="69" grpId="0"/>
      <p:bldP spid="70" grpId="0"/>
      <p:bldP spid="83" grpId="0"/>
      <p:bldP spid="84" grpId="0"/>
      <p:bldP spid="88" grpId="0"/>
      <p:bldP spid="90" grpId="0" animBg="1"/>
      <p:bldP spid="9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1.3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Mode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675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 flipH="1">
            <a:off x="1191446" y="986018"/>
            <a:ext cx="6038" cy="52503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28727" y="511456"/>
            <a:ext cx="9031509" cy="461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1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Measures of Dispersion</a:t>
            </a:r>
          </a:p>
          <a:p>
            <a:pPr marL="13462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 Range</a:t>
            </a:r>
          </a:p>
          <a:p>
            <a:pPr marL="13462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Interquartile Range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Standard Deviation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Variance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Coefficient of Variation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Mean Deviation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mode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most frequently occurring </a:t>
                </a:r>
                <a:r>
                  <a:rPr lang="en-US" dirty="0"/>
                  <a:t>value in the set.</a:t>
                </a:r>
                <a:endParaRPr lang="en-IN" dirty="0"/>
              </a:p>
              <a:p>
                <a:r>
                  <a:rPr lang="en-US" dirty="0"/>
                  <a:t>Mode is denoted by capital letter “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dirty="0"/>
                  <a:t>”.</a:t>
                </a:r>
                <a:endParaRPr lang="en-IN" dirty="0"/>
              </a:p>
              <a:p>
                <a:r>
                  <a:rPr lang="en-US" dirty="0"/>
                  <a:t>The mode is </a:t>
                </a:r>
                <a:r>
                  <a:rPr lang="en-US" b="1" dirty="0">
                    <a:solidFill>
                      <a:srgbClr val="0070C0"/>
                    </a:solidFill>
                  </a:rPr>
                  <a:t>not</a:t>
                </a:r>
                <a:r>
                  <a:rPr lang="en-US" dirty="0"/>
                  <a:t> necessarily </a:t>
                </a:r>
                <a:r>
                  <a:rPr lang="en-US" b="1" dirty="0">
                    <a:solidFill>
                      <a:srgbClr val="0070C0"/>
                    </a:solidFill>
                  </a:rPr>
                  <a:t>unique</a:t>
                </a:r>
                <a:r>
                  <a:rPr lang="en-US" dirty="0"/>
                  <a:t>, like mean and median. </a:t>
                </a:r>
              </a:p>
              <a:p>
                <a:r>
                  <a:rPr lang="en-US" dirty="0"/>
                  <a:t>We can have data with two modes (</a:t>
                </a:r>
                <a:r>
                  <a:rPr lang="en-US" b="1" dirty="0"/>
                  <a:t>bi-modal</a:t>
                </a:r>
                <a:r>
                  <a:rPr lang="en-US" dirty="0"/>
                  <a:t>) or </a:t>
                </a:r>
              </a:p>
              <a:p>
                <a:pPr marL="266700" indent="0">
                  <a:buNone/>
                </a:pPr>
                <a:r>
                  <a:rPr lang="en-US" dirty="0"/>
                  <a:t>more than two modes (</a:t>
                </a:r>
                <a:r>
                  <a:rPr lang="en-US" b="1" dirty="0"/>
                  <a:t>multi-modal</a:t>
                </a:r>
                <a:r>
                  <a:rPr lang="en-US" dirty="0"/>
                  <a:t>) .</a:t>
                </a: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C46B271-0AEE-DF2A-671B-B3DF8B590E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8690869"/>
                  </p:ext>
                </p:extLst>
              </p:nvPr>
            </p:nvGraphicFramePr>
            <p:xfrm>
              <a:off x="197168" y="901676"/>
              <a:ext cx="11629072" cy="4920005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4572154">
                      <a:extLst>
                        <a:ext uri="{9D8B030D-6E8A-4147-A177-3AD203B41FA5}">
                          <a16:colId xmlns:a16="http://schemas.microsoft.com/office/drawing/2014/main" val="562987677"/>
                        </a:ext>
                      </a:extLst>
                    </a:gridCol>
                    <a:gridCol w="7056918">
                      <a:extLst>
                        <a:ext uri="{9D8B030D-6E8A-4147-A177-3AD203B41FA5}">
                          <a16:colId xmlns:a16="http://schemas.microsoft.com/office/drawing/2014/main" val="3426984011"/>
                        </a:ext>
                      </a:extLst>
                    </a:gridCol>
                  </a:tblGrid>
                  <a:tr h="7833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>
                              <a:solidFill>
                                <a:schemeClr val="bg1"/>
                              </a:solidFill>
                              <a:effectLst/>
                            </a:rPr>
                            <a:t>Data</a:t>
                          </a:r>
                          <a:endParaRPr lang="en-IN" sz="2800" b="1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Mode (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1" i="0" dirty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oMath>
                          </a14:m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) 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9706875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Ungrouped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8254180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Discrete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1082993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Continuous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8023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C46B271-0AEE-DF2A-671B-B3DF8B590E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8690869"/>
                  </p:ext>
                </p:extLst>
              </p:nvPr>
            </p:nvGraphicFramePr>
            <p:xfrm>
              <a:off x="197168" y="901676"/>
              <a:ext cx="11629072" cy="4920005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4572154">
                      <a:extLst>
                        <a:ext uri="{9D8B030D-6E8A-4147-A177-3AD203B41FA5}">
                          <a16:colId xmlns:a16="http://schemas.microsoft.com/office/drawing/2014/main" val="562987677"/>
                        </a:ext>
                      </a:extLst>
                    </a:gridCol>
                    <a:gridCol w="7056918">
                      <a:extLst>
                        <a:ext uri="{9D8B030D-6E8A-4147-A177-3AD203B41FA5}">
                          <a16:colId xmlns:a16="http://schemas.microsoft.com/office/drawing/2014/main" val="3426984011"/>
                        </a:ext>
                      </a:extLst>
                    </a:gridCol>
                  </a:tblGrid>
                  <a:tr h="78333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>
                              <a:solidFill>
                                <a:schemeClr val="bg1"/>
                              </a:solidFill>
                              <a:effectLst/>
                            </a:rPr>
                            <a:t>Data</a:t>
                          </a:r>
                          <a:endParaRPr lang="en-IN" sz="2800" b="1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940" t="-775" r="-345" b="-5294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706875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Ungrouped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8254180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Discrete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1082993"/>
                      </a:ext>
                    </a:extLst>
                  </a:tr>
                  <a:tr h="13788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00"/>
                            </a:spcBef>
                            <a:tabLst>
                              <a:tab pos="447675" algn="l"/>
                            </a:tabLst>
                          </a:pPr>
                          <a:r>
                            <a:rPr lang="en-US" sz="2800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Continuous Grouped Data</a:t>
                          </a:r>
                          <a:endParaRPr lang="en-IN" sz="2800" b="1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tabLst>
                              <a:tab pos="447675" algn="l"/>
                            </a:tabLs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latin typeface="Cambria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endParaRPr>
                        </a:p>
                      </a:txBody>
                      <a:tcPr marL="73025" marR="73025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80233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54A3AA1-8BB5-4642-9137-886E9F0FB6E7}"/>
              </a:ext>
            </a:extLst>
          </p:cNvPr>
          <p:cNvSpPr txBox="1"/>
          <p:nvPr/>
        </p:nvSpPr>
        <p:spPr>
          <a:xfrm>
            <a:off x="4937534" y="2084763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447675" algn="l"/>
              </a:tabLst>
            </a:pPr>
            <a:r>
              <a:rPr lang="en-US" sz="2800" dirty="0">
                <a:solidFill>
                  <a:srgbClr val="002060"/>
                </a:solidFill>
                <a:effectLst/>
              </a:rPr>
              <a:t>Most repeated observation among given data</a:t>
            </a:r>
            <a:endParaRPr lang="en-IN" sz="2800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A9639-ECF1-43AE-850A-DAD422280730}"/>
              </a:ext>
            </a:extLst>
          </p:cNvPr>
          <p:cNvSpPr txBox="1"/>
          <p:nvPr/>
        </p:nvSpPr>
        <p:spPr>
          <a:xfrm>
            <a:off x="4937534" y="3468500"/>
            <a:ext cx="670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tabLst>
                <a:tab pos="447675" algn="l"/>
              </a:tabLst>
            </a:pPr>
            <a:r>
              <a:rPr lang="en-GB" sz="2800" dirty="0">
                <a:solidFill>
                  <a:srgbClr val="002060"/>
                </a:solidFill>
              </a:rPr>
              <a:t>Observation against the highest frequency</a:t>
            </a:r>
            <a:endParaRPr lang="en-IN" sz="2800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7686C5-5C4C-48C1-996D-8193BD5195DD}"/>
                  </a:ext>
                </a:extLst>
              </p:cNvPr>
              <p:cNvSpPr txBox="1"/>
              <p:nvPr/>
            </p:nvSpPr>
            <p:spPr>
              <a:xfrm>
                <a:off x="5928360" y="4588125"/>
                <a:ext cx="472394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7686C5-5C4C-48C1-996D-8193BD51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60" y="4588125"/>
                <a:ext cx="4723948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Mode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246A93-EF01-46A8-B7FF-E84B7FB0855D}"/>
                  </a:ext>
                </a:extLst>
              </p:cNvPr>
              <p:cNvSpPr txBox="1"/>
              <p:nvPr/>
            </p:nvSpPr>
            <p:spPr>
              <a:xfrm>
                <a:off x="419100" y="879307"/>
                <a:ext cx="472394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246A93-EF01-46A8-B7FF-E84B7FB0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879307"/>
                <a:ext cx="4723948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DD5EF-B01E-42A5-AB35-158E35A96D59}"/>
              </a:ext>
            </a:extLst>
          </p:cNvPr>
          <p:cNvSpPr txBox="1"/>
          <p:nvPr/>
        </p:nvSpPr>
        <p:spPr>
          <a:xfrm>
            <a:off x="131180" y="2033548"/>
            <a:ext cx="1278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Where,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/>
              <p:nvPr/>
            </p:nvSpPr>
            <p:spPr>
              <a:xfrm>
                <a:off x="419100" y="2635469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Modal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class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with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highest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frequency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635469"/>
                <a:ext cx="75247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/>
              <p:nvPr/>
            </p:nvSpPr>
            <p:spPr>
              <a:xfrm>
                <a:off x="419100" y="3247644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Lower boundary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modal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3247644"/>
                <a:ext cx="7524750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/>
              <p:nvPr/>
            </p:nvSpPr>
            <p:spPr>
              <a:xfrm>
                <a:off x="419100" y="5696345"/>
                <a:ext cx="2857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Class length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5696345"/>
                <a:ext cx="2857500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/>
              <p:nvPr/>
            </p:nvSpPr>
            <p:spPr>
              <a:xfrm>
                <a:off x="419100" y="3859819"/>
                <a:ext cx="53111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Frequency</a:t>
                </a:r>
                <a:r>
                  <a:rPr lang="en-US" sz="2800" dirty="0">
                    <a:solidFill>
                      <a:srgbClr val="002060"/>
                    </a:solidFill>
                  </a:rPr>
                  <a:t> of the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modal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3859819"/>
                <a:ext cx="5311140" cy="523220"/>
              </a:xfrm>
              <a:prstGeom prst="rect">
                <a:avLst/>
              </a:prstGeom>
              <a:blipFill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/>
              <p:nvPr/>
            </p:nvSpPr>
            <p:spPr>
              <a:xfrm>
                <a:off x="419100" y="4471994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Frequency of the class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before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modal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4471994"/>
                <a:ext cx="7524750" cy="523220"/>
              </a:xfrm>
              <a:prstGeom prst="rect">
                <a:avLst/>
              </a:prstGeom>
              <a:blipFill>
                <a:blip r:embed="rId7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/>
              <p:nvPr/>
            </p:nvSpPr>
            <p:spPr>
              <a:xfrm>
                <a:off x="419100" y="5084169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Frequency of the class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after</a:t>
                </a:r>
                <a:r>
                  <a:rPr lang="en-US" sz="2800" dirty="0">
                    <a:solidFill>
                      <a:srgbClr val="002060"/>
                    </a:solidFill>
                  </a:rPr>
                  <a:t> the 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modal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5084169"/>
                <a:ext cx="7524750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245E4A-2263-43B4-8E09-AB82B443EACB}"/>
              </a:ext>
            </a:extLst>
          </p:cNvPr>
          <p:cNvSpPr txBox="1"/>
          <p:nvPr/>
        </p:nvSpPr>
        <p:spPr>
          <a:xfrm>
            <a:off x="5311140" y="3859819"/>
            <a:ext cx="407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IN" sz="2800" b="1" dirty="0">
                <a:solidFill>
                  <a:srgbClr val="0070C0"/>
                </a:solidFill>
              </a:rPr>
              <a:t>(Highest frequency)</a:t>
            </a:r>
          </a:p>
        </p:txBody>
      </p:sp>
    </p:spTree>
    <p:extLst>
      <p:ext uri="{BB962C8B-B14F-4D97-AF65-F5344CB8AC3E}">
        <p14:creationId xmlns:p14="http://schemas.microsoft.com/office/powerpoint/2010/main" val="178017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Relation Between Mean, Median, and Mode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GB" dirty="0"/>
                  <a:t>The relation between the mean, median, and mode is given by the formula:</a:t>
                </a:r>
              </a:p>
              <a:p>
                <a:pPr marL="26193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𝟑𝐌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acc>
                        <m:accPr>
                          <m:chr m:val="̅"/>
                          <m:ctrlP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261938" indent="0">
                  <a:buNone/>
                </a:pPr>
                <a:r>
                  <a:rPr lang="en-US" dirty="0"/>
                  <a:t>Where,</a:t>
                </a:r>
              </a:p>
              <a:p>
                <a:pPr marL="261938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0" dirty="0">
                    <a:latin typeface="+mj-lt"/>
                  </a:rPr>
                  <a:t>Mean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0" dirty="0">
                    <a:latin typeface="+mj-lt"/>
                  </a:rPr>
                  <a:t>Median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i="0" dirty="0">
                    <a:latin typeface="+mj-lt"/>
                  </a:rPr>
                  <a:t>Mode</a:t>
                </a:r>
                <a:endParaRPr lang="en-IN" dirty="0"/>
              </a:p>
              <a:p>
                <a:pPr lvl="1"/>
                <a:r>
                  <a:rPr lang="en-GB" dirty="0"/>
                  <a:t>It helps estimate one measure of central tendency when the other two are known.</a:t>
                </a:r>
              </a:p>
              <a:p>
                <a:pPr lvl="1"/>
                <a:r>
                  <a:rPr lang="en-GB" dirty="0"/>
                  <a:t>This relation is useful for unimodal frequency distributions.</a:t>
                </a: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9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40"/>
                <a:ext cx="11776121" cy="161798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Find the mode of following data:</a:t>
                </a:r>
                <a:endParaRPr lang="en-IN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9.</m:t>
                      </m:r>
                    </m:oMath>
                  </m:oMathPara>
                </a14:m>
                <a:endParaRPr lang="en-IN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16.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40"/>
                <a:ext cx="11776121" cy="1617986"/>
              </a:xfrm>
              <a:prstGeom prst="rect">
                <a:avLst/>
              </a:prstGeom>
              <a:blipFill>
                <a:blip r:embed="rId3"/>
                <a:stretch>
                  <a:fillRect l="-1088" t="-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64246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B3FBFF-3278-46C7-A030-BC307935F251}"/>
                  </a:ext>
                </a:extLst>
              </p:cNvPr>
              <p:cNvSpPr txBox="1"/>
              <p:nvPr/>
            </p:nvSpPr>
            <p:spPr>
              <a:xfrm>
                <a:off x="1594215" y="2641854"/>
                <a:ext cx="568727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B3FBFF-3278-46C7-A030-BC307935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2641854"/>
                <a:ext cx="56872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30BD113-5274-4BD3-8E4E-C9252D863659}"/>
              </a:ext>
            </a:extLst>
          </p:cNvPr>
          <p:cNvSpPr txBox="1"/>
          <p:nvPr/>
        </p:nvSpPr>
        <p:spPr>
          <a:xfrm>
            <a:off x="2112376" y="3164050"/>
            <a:ext cx="94488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708542-11E0-4926-B038-98270D66F1E0}"/>
                  </a:ext>
                </a:extLst>
              </p:cNvPr>
              <p:cNvSpPr txBox="1"/>
              <p:nvPr/>
            </p:nvSpPr>
            <p:spPr>
              <a:xfrm>
                <a:off x="2887668" y="3164049"/>
                <a:ext cx="382745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Observation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repeated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708542-11E0-4926-B038-98270D66F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668" y="3164049"/>
                <a:ext cx="3827457" cy="523220"/>
              </a:xfrm>
              <a:prstGeom prst="rect">
                <a:avLst/>
              </a:prstGeom>
              <a:blipFill>
                <a:blip r:embed="rId5"/>
                <a:stretch>
                  <a:fillRect l="-3344" t="-10465" r="-2866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34D9347-D231-455D-80AC-20685DA712ED}"/>
              </a:ext>
            </a:extLst>
          </p:cNvPr>
          <p:cNvSpPr txBox="1"/>
          <p:nvPr/>
        </p:nvSpPr>
        <p:spPr>
          <a:xfrm>
            <a:off x="2112376" y="3698866"/>
            <a:ext cx="6308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</a:rPr>
              <a:t>So,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7279DD-F2F6-4271-8894-14D89F3552FA}"/>
                  </a:ext>
                </a:extLst>
              </p:cNvPr>
              <p:cNvSpPr txBox="1"/>
              <p:nvPr/>
            </p:nvSpPr>
            <p:spPr>
              <a:xfrm>
                <a:off x="2754768" y="3698865"/>
                <a:ext cx="119378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7279DD-F2F6-4271-8894-14D89F35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68" y="3698865"/>
                <a:ext cx="119378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8F9717-4842-4A59-A8C7-2F508C74C46E}"/>
                  </a:ext>
                </a:extLst>
              </p:cNvPr>
              <p:cNvSpPr txBox="1"/>
              <p:nvPr/>
            </p:nvSpPr>
            <p:spPr>
              <a:xfrm>
                <a:off x="1594216" y="4375727"/>
                <a:ext cx="771011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pl-PL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en-IN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,   </m:t>
                      </m:r>
                      <m:r>
                        <a:rPr lang="pl-PL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8F9717-4842-4A59-A8C7-2F508C74C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375727"/>
                <a:ext cx="77101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494E1CC-69B6-4B5C-B1AC-924FD1822CE0}"/>
              </a:ext>
            </a:extLst>
          </p:cNvPr>
          <p:cNvSpPr txBox="1"/>
          <p:nvPr/>
        </p:nvSpPr>
        <p:spPr>
          <a:xfrm>
            <a:off x="2112376" y="4997621"/>
            <a:ext cx="94488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A4379C-94AD-4069-9F99-F9434F59C67B}"/>
              </a:ext>
            </a:extLst>
          </p:cNvPr>
          <p:cNvSpPr txBox="1"/>
          <p:nvPr/>
        </p:nvSpPr>
        <p:spPr>
          <a:xfrm>
            <a:off x="2112376" y="6054773"/>
            <a:ext cx="6308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>
                <a:solidFill>
                  <a:srgbClr val="002060"/>
                </a:solidFill>
                <a:effectLst/>
              </a:rPr>
              <a:t>So,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226E19-3AA7-4907-A021-F6AFC50C24BD}"/>
                  </a:ext>
                </a:extLst>
              </p:cNvPr>
              <p:cNvSpPr txBox="1"/>
              <p:nvPr/>
            </p:nvSpPr>
            <p:spPr>
              <a:xfrm>
                <a:off x="2743200" y="6054246"/>
                <a:ext cx="174735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=4,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226E19-3AA7-4907-A021-F6AFC50C2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6054246"/>
                <a:ext cx="17473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77E4D-A5A7-4595-BBD8-0B96A88A209D}"/>
                  </a:ext>
                </a:extLst>
              </p:cNvPr>
              <p:cNvSpPr txBox="1"/>
              <p:nvPr/>
            </p:nvSpPr>
            <p:spPr>
              <a:xfrm>
                <a:off x="3964015" y="6054247"/>
                <a:ext cx="40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C77E4D-A5A7-4595-BBD8-0B96A88A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015" y="6054247"/>
                <a:ext cx="4030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72922450-64DE-4A40-B3E5-C62DC20372E1}"/>
              </a:ext>
            </a:extLst>
          </p:cNvPr>
          <p:cNvSpPr/>
          <p:nvPr/>
        </p:nvSpPr>
        <p:spPr>
          <a:xfrm>
            <a:off x="2196955" y="2654187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1100B0-7064-4365-8D41-D55F03760253}"/>
              </a:ext>
            </a:extLst>
          </p:cNvPr>
          <p:cNvSpPr/>
          <p:nvPr/>
        </p:nvSpPr>
        <p:spPr>
          <a:xfrm>
            <a:off x="3440102" y="2654187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FFB1430-DC9B-4C98-9B4D-6BD00554D1FA}"/>
              </a:ext>
            </a:extLst>
          </p:cNvPr>
          <p:cNvSpPr/>
          <p:nvPr/>
        </p:nvSpPr>
        <p:spPr>
          <a:xfrm>
            <a:off x="5269641" y="2654187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038997-BD06-49F1-8654-31A04F8C8045}"/>
              </a:ext>
            </a:extLst>
          </p:cNvPr>
          <p:cNvSpPr/>
          <p:nvPr/>
        </p:nvSpPr>
        <p:spPr>
          <a:xfrm>
            <a:off x="2849283" y="4406505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19E1D14-4904-4045-B2A2-871820E5A92B}"/>
              </a:ext>
            </a:extLst>
          </p:cNvPr>
          <p:cNvSpPr/>
          <p:nvPr/>
        </p:nvSpPr>
        <p:spPr>
          <a:xfrm>
            <a:off x="6941947" y="4406505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7F42F41-AF01-485C-9568-FEAF9E872BA5}"/>
              </a:ext>
            </a:extLst>
          </p:cNvPr>
          <p:cNvSpPr/>
          <p:nvPr/>
        </p:nvSpPr>
        <p:spPr>
          <a:xfrm>
            <a:off x="3471728" y="4406505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35CC825-0C26-48E9-B970-C8F839F17426}"/>
              </a:ext>
            </a:extLst>
          </p:cNvPr>
          <p:cNvSpPr/>
          <p:nvPr/>
        </p:nvSpPr>
        <p:spPr>
          <a:xfrm>
            <a:off x="6355494" y="4406505"/>
            <a:ext cx="461665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1C3742-4047-42E2-96AE-17A33A2EF878}"/>
                  </a:ext>
                </a:extLst>
              </p:cNvPr>
              <p:cNvSpPr txBox="1"/>
              <p:nvPr/>
            </p:nvSpPr>
            <p:spPr>
              <a:xfrm>
                <a:off x="2887668" y="5001590"/>
                <a:ext cx="465976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Observation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repeated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1C3742-4047-42E2-96AE-17A33A2EF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668" y="5001590"/>
                <a:ext cx="4659761" cy="523220"/>
              </a:xfrm>
              <a:prstGeom prst="rect">
                <a:avLst/>
              </a:prstGeom>
              <a:blipFill>
                <a:blip r:embed="rId10"/>
                <a:stretch>
                  <a:fillRect l="-2749" t="-10465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7A5A5B-4659-4EA2-8BBB-A703E62E1B7F}"/>
                  </a:ext>
                </a:extLst>
              </p:cNvPr>
              <p:cNvSpPr txBox="1"/>
              <p:nvPr/>
            </p:nvSpPr>
            <p:spPr>
              <a:xfrm>
                <a:off x="2887668" y="5527057"/>
                <a:ext cx="465976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Observation </a:t>
                </a:r>
                <a14:m>
                  <m:oMath xmlns:m="http://schemas.openxmlformats.org/officeDocument/2006/math">
                    <m:r>
                      <a:rPr lang="en-I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repeated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7A5A5B-4659-4EA2-8BBB-A703E62E1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668" y="5527057"/>
                <a:ext cx="4659761" cy="523220"/>
              </a:xfrm>
              <a:prstGeom prst="rect">
                <a:avLst/>
              </a:prstGeom>
              <a:blipFill>
                <a:blip r:embed="rId11"/>
                <a:stretch>
                  <a:fillRect l="-2749" t="-10588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86237DEE-9DE7-4113-A4C7-32686F28098F}"/>
              </a:ext>
            </a:extLst>
          </p:cNvPr>
          <p:cNvSpPr txBox="1"/>
          <p:nvPr/>
        </p:nvSpPr>
        <p:spPr>
          <a:xfrm>
            <a:off x="2112376" y="5518223"/>
            <a:ext cx="94488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Also,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FD4FA0-03DE-4F25-98FD-523ED327A9C6}"/>
              </a:ext>
            </a:extLst>
          </p:cNvPr>
          <p:cNvSpPr txBox="1"/>
          <p:nvPr/>
        </p:nvSpPr>
        <p:spPr>
          <a:xfrm>
            <a:off x="7667986" y="3164049"/>
            <a:ext cx="315241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Unimodal dataset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CC32CC-6409-42F6-8A14-A125C32F5415}"/>
              </a:ext>
            </a:extLst>
          </p:cNvPr>
          <p:cNvSpPr txBox="1"/>
          <p:nvPr/>
        </p:nvSpPr>
        <p:spPr>
          <a:xfrm>
            <a:off x="7667986" y="5518223"/>
            <a:ext cx="315241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Bimodal dataset</a:t>
            </a:r>
          </a:p>
        </p:txBody>
      </p:sp>
    </p:spTree>
    <p:extLst>
      <p:ext uri="{BB962C8B-B14F-4D97-AF65-F5344CB8AC3E}">
        <p14:creationId xmlns:p14="http://schemas.microsoft.com/office/powerpoint/2010/main" val="391422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2" grpId="0"/>
      <p:bldP spid="23" grpId="0"/>
      <p:bldP spid="24" grpId="0"/>
      <p:bldP spid="27" grpId="0"/>
      <p:bldP spid="29" grpId="0"/>
      <p:bldP spid="32" grpId="0"/>
      <p:bldP spid="11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38"/>
            <a:ext cx="11929645" cy="18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mode of following data:</a:t>
            </a:r>
            <a:endParaRPr lang="en-IN" dirty="0"/>
          </a:p>
          <a:p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86047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421378"/>
              </p:ext>
            </p:extLst>
          </p:nvPr>
        </p:nvGraphicFramePr>
        <p:xfrm>
          <a:off x="245933" y="1450904"/>
          <a:ext cx="882860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720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33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414C121-8436-43A9-A841-B517ABE78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20960"/>
              </p:ext>
            </p:extLst>
          </p:nvPr>
        </p:nvGraphicFramePr>
        <p:xfrm>
          <a:off x="1827083" y="2860475"/>
          <a:ext cx="882860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720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765720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11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22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33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44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19</a:t>
                      </a:r>
                      <a:endParaRPr lang="en-IN" sz="2800" b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78EBFB8-AD12-450A-91F5-9D5C302DD64B}"/>
              </a:ext>
            </a:extLst>
          </p:cNvPr>
          <p:cNvSpPr txBox="1"/>
          <p:nvPr/>
        </p:nvSpPr>
        <p:spPr>
          <a:xfrm>
            <a:off x="1827083" y="4092912"/>
            <a:ext cx="3906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 Discrete Grouped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C4E71E-B57C-4199-9D20-4F02B135B1EA}"/>
                  </a:ext>
                </a:extLst>
              </p:cNvPr>
              <p:cNvSpPr txBox="1"/>
              <p:nvPr/>
            </p:nvSpPr>
            <p:spPr>
              <a:xfrm>
                <a:off x="1827083" y="4616132"/>
                <a:ext cx="15837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Mode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C4E71E-B57C-4199-9D20-4F02B135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83" y="4616132"/>
                <a:ext cx="1583774" cy="523220"/>
              </a:xfrm>
              <a:prstGeom prst="rect">
                <a:avLst/>
              </a:prstGeom>
              <a:blipFill>
                <a:blip r:embed="rId3"/>
                <a:stretch>
                  <a:fillRect l="-8077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81C98A-891F-4320-9863-6879E7DF0A71}"/>
                  </a:ext>
                </a:extLst>
              </p:cNvPr>
              <p:cNvSpPr txBox="1"/>
              <p:nvPr/>
            </p:nvSpPr>
            <p:spPr>
              <a:xfrm>
                <a:off x="3227976" y="4616132"/>
                <a:ext cx="6754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GB" sz="2800" dirty="0">
                    <a:solidFill>
                      <a:srgbClr val="002060"/>
                    </a:solidFill>
                  </a:rPr>
                  <a:t>Observation against the highest frequency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81C98A-891F-4320-9863-6879E7DF0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76" y="4616132"/>
                <a:ext cx="6754224" cy="523220"/>
              </a:xfrm>
              <a:prstGeom prst="rect">
                <a:avLst/>
              </a:prstGeom>
              <a:blipFill>
                <a:blip r:embed="rId4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33E8488-4E4A-498D-83AF-304DAD5B1504}"/>
              </a:ext>
            </a:extLst>
          </p:cNvPr>
          <p:cNvSpPr txBox="1"/>
          <p:nvPr/>
        </p:nvSpPr>
        <p:spPr>
          <a:xfrm>
            <a:off x="1827083" y="5234264"/>
            <a:ext cx="963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4314B-03FD-4AFA-B1AE-14E9092F2A51}"/>
              </a:ext>
            </a:extLst>
          </p:cNvPr>
          <p:cNvSpPr txBox="1"/>
          <p:nvPr/>
        </p:nvSpPr>
        <p:spPr>
          <a:xfrm>
            <a:off x="2612206" y="5234264"/>
            <a:ext cx="4931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highest frequently in given data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A05115-EDCC-4A26-AA77-B13204AFAB39}"/>
                  </a:ext>
                </a:extLst>
              </p:cNvPr>
              <p:cNvSpPr txBox="1"/>
              <p:nvPr/>
            </p:nvSpPr>
            <p:spPr>
              <a:xfrm>
                <a:off x="7406640" y="5234264"/>
                <a:ext cx="6553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A05115-EDCC-4A26-AA77-B13204AFA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5234264"/>
                <a:ext cx="6553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9B9F71-FA75-4194-A2EE-28BE6628439D}"/>
                  </a:ext>
                </a:extLst>
              </p:cNvPr>
              <p:cNvSpPr txBox="1"/>
              <p:nvPr/>
            </p:nvSpPr>
            <p:spPr>
              <a:xfrm>
                <a:off x="1827083" y="5852396"/>
                <a:ext cx="5808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9B9F71-FA75-4194-A2EE-28BE66284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83" y="5852396"/>
                <a:ext cx="58083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875037BF-DE49-45C6-A2EF-0288B0BBDF16}"/>
              </a:ext>
            </a:extLst>
          </p:cNvPr>
          <p:cNvSpPr/>
          <p:nvPr/>
        </p:nvSpPr>
        <p:spPr>
          <a:xfrm>
            <a:off x="5960521" y="3443618"/>
            <a:ext cx="561724" cy="5617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CA5FA9-FB00-4B13-81D9-54AD525DE07D}"/>
                  </a:ext>
                </a:extLst>
              </p:cNvPr>
              <p:cNvSpPr txBox="1"/>
              <p:nvPr/>
            </p:nvSpPr>
            <p:spPr>
              <a:xfrm>
                <a:off x="2308595" y="5852396"/>
                <a:ext cx="14099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CA5FA9-FB00-4B13-81D9-54AD525DE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95" y="5852396"/>
                <a:ext cx="14099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Diagonal Corners Rounded 37">
            <a:extLst>
              <a:ext uri="{FF2B5EF4-FFF2-40B4-BE49-F238E27FC236}">
                <a16:creationId xmlns:a16="http://schemas.microsoft.com/office/drawing/2014/main" id="{8ECB27CD-9F65-4EE1-8164-768169305695}"/>
              </a:ext>
            </a:extLst>
          </p:cNvPr>
          <p:cNvSpPr/>
          <p:nvPr/>
        </p:nvSpPr>
        <p:spPr>
          <a:xfrm>
            <a:off x="5864232" y="2955320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0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 animBg="1"/>
      <p:bldP spid="37" grpId="0"/>
      <p:bldP spid="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85458"/>
            <a:ext cx="11930400" cy="30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mode of following data: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4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411971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D07898-55A4-6C71-4259-598EFD174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102183"/>
              </p:ext>
            </p:extLst>
          </p:nvPr>
        </p:nvGraphicFramePr>
        <p:xfrm>
          <a:off x="265026" y="1486540"/>
          <a:ext cx="11603124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42716983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Class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888CEB-DA24-40A5-B82E-CFB931683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906630"/>
              </p:ext>
            </p:extLst>
          </p:nvPr>
        </p:nvGraphicFramePr>
        <p:xfrm>
          <a:off x="2198880" y="2715999"/>
          <a:ext cx="9669270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2787741866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97894040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2435977822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668179388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49375681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4480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992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BF0C2B-5217-4A85-B559-31D89A85C55D}"/>
                  </a:ext>
                </a:extLst>
              </p:cNvPr>
              <p:cNvSpPr/>
              <p:nvPr/>
            </p:nvSpPr>
            <p:spPr>
              <a:xfrm>
                <a:off x="2353128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BF0C2B-5217-4A85-B559-31D89A85C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128" y="1518675"/>
                <a:ext cx="1620000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7203BE-342B-4D04-AE2F-F79C7F78891B}"/>
                  </a:ext>
                </a:extLst>
              </p:cNvPr>
              <p:cNvSpPr/>
              <p:nvPr/>
            </p:nvSpPr>
            <p:spPr>
              <a:xfrm>
                <a:off x="4286879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7203BE-342B-4D04-AE2F-F79C7F788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879" y="1518675"/>
                <a:ext cx="162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09620D-C9E5-47D6-B339-6A43ECB11B08}"/>
                  </a:ext>
                </a:extLst>
              </p:cNvPr>
              <p:cNvSpPr/>
              <p:nvPr/>
            </p:nvSpPr>
            <p:spPr>
              <a:xfrm>
                <a:off x="6220630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09620D-C9E5-47D6-B339-6A43ECB11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630" y="1518675"/>
                <a:ext cx="162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41222F-4EB5-4677-AA49-4A0D3CA1252A}"/>
                  </a:ext>
                </a:extLst>
              </p:cNvPr>
              <p:cNvSpPr/>
              <p:nvPr/>
            </p:nvSpPr>
            <p:spPr>
              <a:xfrm>
                <a:off x="8154381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41222F-4EB5-4677-AA49-4A0D3CA12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81" y="1518675"/>
                <a:ext cx="162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41EACD-61CD-4E97-903D-CCDC6504486A}"/>
                  </a:ext>
                </a:extLst>
              </p:cNvPr>
              <p:cNvSpPr/>
              <p:nvPr/>
            </p:nvSpPr>
            <p:spPr>
              <a:xfrm>
                <a:off x="10088132" y="1518675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41EACD-61CD-4E97-903D-CCDC65044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132" y="1518675"/>
                <a:ext cx="162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3486D-AAB3-4BD5-A027-83BD56C777F6}"/>
                  </a:ext>
                </a:extLst>
              </p:cNvPr>
              <p:cNvSpPr/>
              <p:nvPr/>
            </p:nvSpPr>
            <p:spPr>
              <a:xfrm>
                <a:off x="2353128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50−60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3486D-AAB3-4BD5-A027-83BD56C77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128" y="2741543"/>
                <a:ext cx="162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29B2AA-2696-463D-9718-73C5814B0839}"/>
                  </a:ext>
                </a:extLst>
              </p:cNvPr>
              <p:cNvSpPr/>
              <p:nvPr/>
            </p:nvSpPr>
            <p:spPr>
              <a:xfrm>
                <a:off x="4288709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60−70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29B2AA-2696-463D-9718-73C5814B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709" y="2741543"/>
                <a:ext cx="162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116EBF-8747-4F6E-8349-5D6ECB2005F6}"/>
                  </a:ext>
                </a:extLst>
              </p:cNvPr>
              <p:cNvSpPr/>
              <p:nvPr/>
            </p:nvSpPr>
            <p:spPr>
              <a:xfrm>
                <a:off x="6224290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70−80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116EBF-8747-4F6E-8349-5D6ECB200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90" y="2741543"/>
                <a:ext cx="16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FDD9E4-3B9C-4862-B6FF-7697B4A25F4C}"/>
                  </a:ext>
                </a:extLst>
              </p:cNvPr>
              <p:cNvSpPr/>
              <p:nvPr/>
            </p:nvSpPr>
            <p:spPr>
              <a:xfrm>
                <a:off x="8159871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80−90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FDD9E4-3B9C-4862-B6FF-7697B4A25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871" y="2741543"/>
                <a:ext cx="16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523288-E341-4831-9C22-A704C942F33C}"/>
                  </a:ext>
                </a:extLst>
              </p:cNvPr>
              <p:cNvSpPr/>
              <p:nvPr/>
            </p:nvSpPr>
            <p:spPr>
              <a:xfrm>
                <a:off x="10095451" y="274154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90−100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523288-E341-4831-9C22-A704C942F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451" y="2741543"/>
                <a:ext cx="16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652FD-B624-4351-90E9-D4A26FB8F56C}"/>
                  </a:ext>
                </a:extLst>
              </p:cNvPr>
              <p:cNvSpPr/>
              <p:nvPr/>
            </p:nvSpPr>
            <p:spPr>
              <a:xfrm>
                <a:off x="2803128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652FD-B624-4351-90E9-D4A26FB8F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28" y="2090322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A63EFE-8EEB-4A2B-A169-2B05979E0144}"/>
                  </a:ext>
                </a:extLst>
              </p:cNvPr>
              <p:cNvSpPr/>
              <p:nvPr/>
            </p:nvSpPr>
            <p:spPr>
              <a:xfrm>
                <a:off x="4736879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A63EFE-8EEB-4A2B-A169-2B05979E0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79" y="2090322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883C9-A2E6-432F-A6CA-14A2FBE96457}"/>
                  </a:ext>
                </a:extLst>
              </p:cNvPr>
              <p:cNvSpPr/>
              <p:nvPr/>
            </p:nvSpPr>
            <p:spPr>
              <a:xfrm>
                <a:off x="6670630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883C9-A2E6-432F-A6CA-14A2FBE9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630" y="2090322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653E90-E8B2-4A53-AD5D-265FD1E8627D}"/>
                  </a:ext>
                </a:extLst>
              </p:cNvPr>
              <p:cNvSpPr/>
              <p:nvPr/>
            </p:nvSpPr>
            <p:spPr>
              <a:xfrm>
                <a:off x="8604381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653E90-E8B2-4A53-AD5D-265FD1E8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81" y="2090322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8B6189-ADBD-4EB2-B361-12B19EDF3836}"/>
                  </a:ext>
                </a:extLst>
              </p:cNvPr>
              <p:cNvSpPr/>
              <p:nvPr/>
            </p:nvSpPr>
            <p:spPr>
              <a:xfrm>
                <a:off x="10538132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8B6189-ADBD-4EB2-B361-12B19EDF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132" y="2090322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2DDEA7A-2C03-4E2B-B9BA-4751928F6A21}"/>
                  </a:ext>
                </a:extLst>
              </p:cNvPr>
              <p:cNvSpPr/>
              <p:nvPr/>
            </p:nvSpPr>
            <p:spPr>
              <a:xfrm>
                <a:off x="2815335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2DDEA7A-2C03-4E2B-B9BA-4751928F6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35" y="3319035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580588-58DD-4D1C-A042-C2917B2820D1}"/>
                  </a:ext>
                </a:extLst>
              </p:cNvPr>
              <p:cNvSpPr/>
              <p:nvPr/>
            </p:nvSpPr>
            <p:spPr>
              <a:xfrm>
                <a:off x="4747864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580588-58DD-4D1C-A042-C2917B282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64" y="3319035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86BA71-CC16-4DB0-A27B-7697ED04DB1E}"/>
                  </a:ext>
                </a:extLst>
              </p:cNvPr>
              <p:cNvSpPr/>
              <p:nvPr/>
            </p:nvSpPr>
            <p:spPr>
              <a:xfrm>
                <a:off x="6680393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86BA71-CC16-4DB0-A27B-7697ED04D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93" y="3319035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FEDB52-F247-4A43-9A96-7DB0A4EDA1C6}"/>
                  </a:ext>
                </a:extLst>
              </p:cNvPr>
              <p:cNvSpPr/>
              <p:nvPr/>
            </p:nvSpPr>
            <p:spPr>
              <a:xfrm>
                <a:off x="8612922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FEDB52-F247-4A43-9A96-7DB0A4EDA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22" y="3319035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189297-B794-403F-94EC-F2C5F8802F99}"/>
                  </a:ext>
                </a:extLst>
              </p:cNvPr>
              <p:cNvSpPr/>
              <p:nvPr/>
            </p:nvSpPr>
            <p:spPr>
              <a:xfrm>
                <a:off x="10545451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189297-B794-403F-94EC-F2C5F8802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451" y="3319035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80B48C2-DA90-46EF-89B9-46685C59B9CB}"/>
              </a:ext>
            </a:extLst>
          </p:cNvPr>
          <p:cNvSpPr txBox="1"/>
          <p:nvPr/>
        </p:nvSpPr>
        <p:spPr>
          <a:xfrm>
            <a:off x="1682895" y="4119715"/>
            <a:ext cx="3403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Formula for the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3ECEA-95E6-4880-9158-9ED13A79092F}"/>
                  </a:ext>
                </a:extLst>
              </p:cNvPr>
              <p:cNvSpPr txBox="1"/>
              <p:nvPr/>
            </p:nvSpPr>
            <p:spPr>
              <a:xfrm>
                <a:off x="1594216" y="4841218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3ECEA-95E6-4880-9158-9ED13A79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841218"/>
                <a:ext cx="5157684" cy="106048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4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9999564"/>
                  </p:ext>
                </p:extLst>
              </p:nvPr>
            </p:nvGraphicFramePr>
            <p:xfrm>
              <a:off x="212904" y="836776"/>
              <a:ext cx="3192448" cy="57206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615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556292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04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083567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90533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9999564"/>
                  </p:ext>
                </p:extLst>
              </p:nvPr>
            </p:nvGraphicFramePr>
            <p:xfrm>
              <a:off x="212904" y="836776"/>
              <a:ext cx="3192448" cy="57206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3615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556292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04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2" t="-2353" r="-96283" b="-100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5469" t="-2353" r="-1172" b="-100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149370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1083567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90533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4508C-299A-B880-4C7B-628BB101894F}"/>
                  </a:ext>
                </a:extLst>
              </p:cNvPr>
              <p:cNvSpPr/>
              <p:nvPr/>
            </p:nvSpPr>
            <p:spPr>
              <a:xfrm>
                <a:off x="223562" y="1366280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4508C-299A-B880-4C7B-628BB1018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1366280"/>
                <a:ext cx="162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E08D8-EE22-7022-486B-21BDBBF0B675}"/>
                  </a:ext>
                </a:extLst>
              </p:cNvPr>
              <p:cNvSpPr/>
              <p:nvPr/>
            </p:nvSpPr>
            <p:spPr>
              <a:xfrm>
                <a:off x="223562" y="1880214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E08D8-EE22-7022-486B-21BDBBF0B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1880214"/>
                <a:ext cx="162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DB52C9-C781-3010-7956-352BABBA6A9A}"/>
                  </a:ext>
                </a:extLst>
              </p:cNvPr>
              <p:cNvSpPr/>
              <p:nvPr/>
            </p:nvSpPr>
            <p:spPr>
              <a:xfrm>
                <a:off x="223562" y="239890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DB52C9-C781-3010-7956-352BABBA6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2398909"/>
                <a:ext cx="162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61E13A-1800-FCD6-AACE-BF8AEEDA4F0D}"/>
                  </a:ext>
                </a:extLst>
              </p:cNvPr>
              <p:cNvSpPr/>
              <p:nvPr/>
            </p:nvSpPr>
            <p:spPr>
              <a:xfrm>
                <a:off x="223562" y="2917604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61E13A-1800-FCD6-AACE-BF8AEEDA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2917604"/>
                <a:ext cx="162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DF50EA-FCED-D48B-9468-4EE94D4B8B42}"/>
                  </a:ext>
                </a:extLst>
              </p:cNvPr>
              <p:cNvSpPr/>
              <p:nvPr/>
            </p:nvSpPr>
            <p:spPr>
              <a:xfrm>
                <a:off x="223562" y="343629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DF50EA-FCED-D48B-9468-4EE94D4B8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3436299"/>
                <a:ext cx="162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972E7F-A2BA-7D6D-66A4-55E646F12296}"/>
                  </a:ext>
                </a:extLst>
              </p:cNvPr>
              <p:cNvSpPr/>
              <p:nvPr/>
            </p:nvSpPr>
            <p:spPr>
              <a:xfrm>
                <a:off x="223562" y="3954994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972E7F-A2BA-7D6D-66A4-55E646F12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3954994"/>
                <a:ext cx="162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AC0A1-911F-ECE3-A110-808A0F2E4FC8}"/>
                  </a:ext>
                </a:extLst>
              </p:cNvPr>
              <p:cNvSpPr/>
              <p:nvPr/>
            </p:nvSpPr>
            <p:spPr>
              <a:xfrm>
                <a:off x="223562" y="447368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60−70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AC0A1-911F-ECE3-A110-808A0F2E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4473689"/>
                <a:ext cx="16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578676C-0259-DC35-9A9D-8358C3530372}"/>
                  </a:ext>
                </a:extLst>
              </p:cNvPr>
              <p:cNvSpPr/>
              <p:nvPr/>
            </p:nvSpPr>
            <p:spPr>
              <a:xfrm>
                <a:off x="223562" y="4992384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70−80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578676C-0259-DC35-9A9D-8358C3530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4992384"/>
                <a:ext cx="16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254273-CFA3-82ED-6C0A-9BA6AD56BCDA}"/>
                  </a:ext>
                </a:extLst>
              </p:cNvPr>
              <p:cNvSpPr/>
              <p:nvPr/>
            </p:nvSpPr>
            <p:spPr>
              <a:xfrm>
                <a:off x="223562" y="551107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80−90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254273-CFA3-82ED-6C0A-9BA6AD56B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5511079"/>
                <a:ext cx="16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3D5147-4209-F9C1-4666-2F2C594E62F9}"/>
                  </a:ext>
                </a:extLst>
              </p:cNvPr>
              <p:cNvSpPr/>
              <p:nvPr/>
            </p:nvSpPr>
            <p:spPr>
              <a:xfrm>
                <a:off x="223562" y="6029770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90−100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3D5147-4209-F9C1-4666-2F2C594E6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62" y="6029770"/>
                <a:ext cx="16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C60276-FB51-056F-7567-FB2454E97C50}"/>
                  </a:ext>
                </a:extLst>
              </p:cNvPr>
              <p:cNvSpPr/>
              <p:nvPr/>
            </p:nvSpPr>
            <p:spPr>
              <a:xfrm>
                <a:off x="2265017" y="136628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C60276-FB51-056F-7567-FB2454E97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1366280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CF547A-69F2-EF6E-6A9D-81577522D61B}"/>
                  </a:ext>
                </a:extLst>
              </p:cNvPr>
              <p:cNvSpPr/>
              <p:nvPr/>
            </p:nvSpPr>
            <p:spPr>
              <a:xfrm>
                <a:off x="2265017" y="188507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CF547A-69F2-EF6E-6A9D-81577522D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1885070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C1E472-EFA1-D95F-BE87-9EA4B934C0DE}"/>
                  </a:ext>
                </a:extLst>
              </p:cNvPr>
              <p:cNvSpPr/>
              <p:nvPr/>
            </p:nvSpPr>
            <p:spPr>
              <a:xfrm>
                <a:off x="2265017" y="240386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C1E472-EFA1-D95F-BE87-9EA4B934C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2403860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FEB06F-5485-B0AB-3FF9-34C6AD658C1A}"/>
                  </a:ext>
                </a:extLst>
              </p:cNvPr>
              <p:cNvSpPr/>
              <p:nvPr/>
            </p:nvSpPr>
            <p:spPr>
              <a:xfrm>
                <a:off x="2265017" y="292265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FEB06F-5485-B0AB-3FF9-34C6AD658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2922650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E87EED-E3AB-EEC3-E550-38EB66F8C3A5}"/>
                  </a:ext>
                </a:extLst>
              </p:cNvPr>
              <p:cNvSpPr/>
              <p:nvPr/>
            </p:nvSpPr>
            <p:spPr>
              <a:xfrm>
                <a:off x="2265017" y="344144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E87EED-E3AB-EEC3-E550-38EB66F8C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3441440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9CBC85-2566-56E5-4F28-9C87FC099C0A}"/>
                  </a:ext>
                </a:extLst>
              </p:cNvPr>
              <p:cNvSpPr/>
              <p:nvPr/>
            </p:nvSpPr>
            <p:spPr>
              <a:xfrm>
                <a:off x="2265017" y="396023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9CBC85-2566-56E5-4F28-9C87FC099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3960230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F3A4C0-F406-FD38-EB90-E424DFB87F24}"/>
                  </a:ext>
                </a:extLst>
              </p:cNvPr>
              <p:cNvSpPr/>
              <p:nvPr/>
            </p:nvSpPr>
            <p:spPr>
              <a:xfrm>
                <a:off x="2265017" y="447902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F3A4C0-F406-FD38-EB90-E424DFB8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4479020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9E0D6B-E45C-7AB5-6F61-D5E7875ADB4D}"/>
                  </a:ext>
                </a:extLst>
              </p:cNvPr>
              <p:cNvSpPr/>
              <p:nvPr/>
            </p:nvSpPr>
            <p:spPr>
              <a:xfrm>
                <a:off x="2265017" y="499781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9E0D6B-E45C-7AB5-6F61-D5E7875AD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4997810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E365CD-E654-0C86-F9AA-4E52D16364C3}"/>
                  </a:ext>
                </a:extLst>
              </p:cNvPr>
              <p:cNvSpPr/>
              <p:nvPr/>
            </p:nvSpPr>
            <p:spPr>
              <a:xfrm>
                <a:off x="2265017" y="551660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E365CD-E654-0C86-F9AA-4E52D1636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5516600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262A9D8-EF66-F43F-6F29-9C61CDDD1C86}"/>
                  </a:ext>
                </a:extLst>
              </p:cNvPr>
              <p:cNvSpPr/>
              <p:nvPr/>
            </p:nvSpPr>
            <p:spPr>
              <a:xfrm>
                <a:off x="2265017" y="603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262A9D8-EF66-F43F-6F29-9C61CDDD1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017" y="6035386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F79187-89E0-D7E5-1598-06CC42A19664}"/>
                  </a:ext>
                </a:extLst>
              </p:cNvPr>
              <p:cNvSpPr txBox="1"/>
              <p:nvPr/>
            </p:nvSpPr>
            <p:spPr>
              <a:xfrm>
                <a:off x="6368627" y="955172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F79187-89E0-D7E5-1598-06CC42A19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955172"/>
                <a:ext cx="5157684" cy="10604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A6E73-C363-E6B5-2E1B-9DD972C2CD11}"/>
                  </a:ext>
                </a:extLst>
              </p:cNvPr>
              <p:cNvSpPr/>
              <p:nvPr/>
            </p:nvSpPr>
            <p:spPr>
              <a:xfrm>
                <a:off x="3936224" y="4221230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A6E73-C363-E6B5-2E1B-9DD972C2C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224" y="4221230"/>
                <a:ext cx="1476661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32559-6C46-F815-3CFC-814AD22A9084}"/>
                  </a:ext>
                </a:extLst>
              </p:cNvPr>
              <p:cNvSpPr txBox="1"/>
              <p:nvPr/>
            </p:nvSpPr>
            <p:spPr>
              <a:xfrm>
                <a:off x="6368627" y="2380350"/>
                <a:ext cx="570763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15−12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d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−12−12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32559-6C46-F815-3CFC-814AD22A9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2380350"/>
                <a:ext cx="5707630" cy="106048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008A5CC-EE86-54F7-DDEA-5B8F2F7E3E65}"/>
                  </a:ext>
                </a:extLst>
              </p:cNvPr>
              <p:cNvSpPr/>
              <p:nvPr/>
            </p:nvSpPr>
            <p:spPr>
              <a:xfrm>
                <a:off x="6368627" y="5947258"/>
                <a:ext cx="158665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008A5CC-EE86-54F7-DDEA-5B8F2F7E3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5947258"/>
                <a:ext cx="1586653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1BF0A5-A223-9565-C694-64235D13BEB9}"/>
              </a:ext>
            </a:extLst>
          </p:cNvPr>
          <p:cNvCxnSpPr>
            <a:cxnSpLocks/>
          </p:cNvCxnSpPr>
          <p:nvPr/>
        </p:nvCxnSpPr>
        <p:spPr>
          <a:xfrm>
            <a:off x="5583635" y="900902"/>
            <a:ext cx="0" cy="5568356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061F5C3-4460-DB4A-0E5A-39E59D1E865C}"/>
              </a:ext>
            </a:extLst>
          </p:cNvPr>
          <p:cNvSpPr/>
          <p:nvPr/>
        </p:nvSpPr>
        <p:spPr>
          <a:xfrm>
            <a:off x="327661" y="3943381"/>
            <a:ext cx="3007092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09B722-A1C1-B7B1-0205-92FDE97512CD}"/>
                  </a:ext>
                </a:extLst>
              </p:cNvPr>
              <p:cNvSpPr txBox="1"/>
              <p:nvPr/>
            </p:nvSpPr>
            <p:spPr>
              <a:xfrm>
                <a:off x="5867946" y="267432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09B722-A1C1-B7B1-0205-92FDE975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2674320"/>
                <a:ext cx="506235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085209-2B64-FBD0-5143-73626791AFFD}"/>
                  </a:ext>
                </a:extLst>
              </p:cNvPr>
              <p:cNvSpPr txBox="1"/>
              <p:nvPr/>
            </p:nvSpPr>
            <p:spPr>
              <a:xfrm>
                <a:off x="5862392" y="5947258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085209-2B64-FBD0-5143-73626791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392" y="5947258"/>
                <a:ext cx="506235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34D0384C-7F1B-442A-AEC8-B9D9385A9F9D}"/>
              </a:ext>
            </a:extLst>
          </p:cNvPr>
          <p:cNvSpPr/>
          <p:nvPr/>
        </p:nvSpPr>
        <p:spPr>
          <a:xfrm>
            <a:off x="3536836" y="900902"/>
            <a:ext cx="1933936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800" dirty="0">
                <a:solidFill>
                  <a:srgbClr val="002060"/>
                </a:solidFill>
              </a:rPr>
              <a:t>Modal class: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4CC0D67-AA7D-40BB-8CDF-B787F7DC8002}"/>
                  </a:ext>
                </a:extLst>
              </p:cNvPr>
              <p:cNvSpPr/>
              <p:nvPr/>
            </p:nvSpPr>
            <p:spPr>
              <a:xfrm>
                <a:off x="3693804" y="1384183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4CC0D67-AA7D-40BB-8CDF-B787F7DC8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804" y="1384183"/>
                <a:ext cx="1620000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202CA2-5202-4EEB-91CF-9A32D1924B7F}"/>
                  </a:ext>
                </a:extLst>
              </p:cNvPr>
              <p:cNvSpPr/>
              <p:nvPr/>
            </p:nvSpPr>
            <p:spPr>
              <a:xfrm>
                <a:off x="3895541" y="1930251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202CA2-5202-4EEB-91CF-9A32D1924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41" y="1930251"/>
                <a:ext cx="1476661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: Diagonal Corners Rounded 59">
            <a:extLst>
              <a:ext uri="{FF2B5EF4-FFF2-40B4-BE49-F238E27FC236}">
                <a16:creationId xmlns:a16="http://schemas.microsoft.com/office/drawing/2014/main" id="{B8CF125A-6D52-4B7A-A679-CC65FF5CACC6}"/>
              </a:ext>
            </a:extLst>
          </p:cNvPr>
          <p:cNvSpPr/>
          <p:nvPr/>
        </p:nvSpPr>
        <p:spPr>
          <a:xfrm>
            <a:off x="2247866" y="4002783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70023B-0B2C-4DA4-9873-0EE50F8E12B0}"/>
                  </a:ext>
                </a:extLst>
              </p:cNvPr>
              <p:cNvSpPr/>
              <p:nvPr/>
            </p:nvSpPr>
            <p:spPr>
              <a:xfrm>
                <a:off x="3765473" y="2469053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70023B-0B2C-4DA4-9873-0EE50F8E1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473" y="2469053"/>
                <a:ext cx="577921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Diagonal Corners Rounded 62">
            <a:extLst>
              <a:ext uri="{FF2B5EF4-FFF2-40B4-BE49-F238E27FC236}">
                <a16:creationId xmlns:a16="http://schemas.microsoft.com/office/drawing/2014/main" id="{459463E4-E6D0-4E6A-A17A-EC3009442AB0}"/>
              </a:ext>
            </a:extLst>
          </p:cNvPr>
          <p:cNvSpPr/>
          <p:nvPr/>
        </p:nvSpPr>
        <p:spPr>
          <a:xfrm>
            <a:off x="2247866" y="3479830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Diagonal Corners Rounded 63">
            <a:extLst>
              <a:ext uri="{FF2B5EF4-FFF2-40B4-BE49-F238E27FC236}">
                <a16:creationId xmlns:a16="http://schemas.microsoft.com/office/drawing/2014/main" id="{824A80F9-DD12-4FC6-BEAC-65EAB6D13155}"/>
              </a:ext>
            </a:extLst>
          </p:cNvPr>
          <p:cNvSpPr/>
          <p:nvPr/>
        </p:nvSpPr>
        <p:spPr>
          <a:xfrm>
            <a:off x="2247866" y="4525830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56A732-3C70-4293-9CD4-8E3ECF8A79B9}"/>
                  </a:ext>
                </a:extLst>
              </p:cNvPr>
              <p:cNvSpPr txBox="1"/>
              <p:nvPr/>
            </p:nvSpPr>
            <p:spPr>
              <a:xfrm>
                <a:off x="5867946" y="4074769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56A732-3C70-4293-9CD4-8E3ECF8A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4074769"/>
                <a:ext cx="506235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4086376-8029-4C15-BDF5-096498D379E5}"/>
                  </a:ext>
                </a:extLst>
              </p:cNvPr>
              <p:cNvSpPr txBox="1"/>
              <p:nvPr/>
            </p:nvSpPr>
            <p:spPr>
              <a:xfrm>
                <a:off x="6368627" y="3805528"/>
                <a:ext cx="501767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30−24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4086376-8029-4C15-BDF5-096498D37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3805528"/>
                <a:ext cx="5017672" cy="106048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AE543A-D97B-45D8-AA5B-13B780F660FE}"/>
                  </a:ext>
                </a:extLst>
              </p:cNvPr>
              <p:cNvSpPr txBox="1"/>
              <p:nvPr/>
            </p:nvSpPr>
            <p:spPr>
              <a:xfrm>
                <a:off x="5867946" y="512628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AE543A-D97B-45D8-AA5B-13B780F6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5126280"/>
                <a:ext cx="506235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5FBAC4-C2B0-4C11-AE9B-A710DC09172A}"/>
                  </a:ext>
                </a:extLst>
              </p:cNvPr>
              <p:cNvSpPr txBox="1"/>
              <p:nvPr/>
            </p:nvSpPr>
            <p:spPr>
              <a:xfrm>
                <a:off x="6368627" y="5125670"/>
                <a:ext cx="19498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5FBAC4-C2B0-4C11-AE9B-A710DC09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5125670"/>
                <a:ext cx="194987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7D5ED7-A9DD-4671-B87A-D2672521C904}"/>
                  </a:ext>
                </a:extLst>
              </p:cNvPr>
              <p:cNvSpPr/>
              <p:nvPr/>
            </p:nvSpPr>
            <p:spPr>
              <a:xfrm>
                <a:off x="4205533" y="2469053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7D5ED7-A9DD-4671-B87A-D2672521C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533" y="2469053"/>
                <a:ext cx="1036602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9923131-CECA-4CC0-8FAA-2E869A0BC35A}"/>
                  </a:ext>
                </a:extLst>
              </p:cNvPr>
              <p:cNvSpPr/>
              <p:nvPr/>
            </p:nvSpPr>
            <p:spPr>
              <a:xfrm>
                <a:off x="3765473" y="3047872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9923131-CECA-4CC0-8FAA-2E869A0BC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473" y="3047872"/>
                <a:ext cx="577921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1E34CD-24A1-4C85-9F96-35EE97CFA0AE}"/>
                  </a:ext>
                </a:extLst>
              </p:cNvPr>
              <p:cNvSpPr/>
              <p:nvPr/>
            </p:nvSpPr>
            <p:spPr>
              <a:xfrm>
                <a:off x="4205533" y="3047872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gu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1E34CD-24A1-4C85-9F96-35EE97CFA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533" y="3047872"/>
                <a:ext cx="1036602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BB70848-3410-4282-92A4-A886A028CD94}"/>
                  </a:ext>
                </a:extLst>
              </p:cNvPr>
              <p:cNvSpPr/>
              <p:nvPr/>
            </p:nvSpPr>
            <p:spPr>
              <a:xfrm>
                <a:off x="3765473" y="3626691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BB70848-3410-4282-92A4-A886A028C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473" y="3626691"/>
                <a:ext cx="577921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ED2FF87-7C86-4352-B4AF-728994CB863D}"/>
                  </a:ext>
                </a:extLst>
              </p:cNvPr>
              <p:cNvSpPr/>
              <p:nvPr/>
            </p:nvSpPr>
            <p:spPr>
              <a:xfrm>
                <a:off x="4205533" y="3626691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ED2FF87-7C86-4352-B4AF-728994CB8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533" y="3626691"/>
                <a:ext cx="1036602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20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36" grpId="0" animBg="1"/>
      <p:bldP spid="34" grpId="0"/>
      <p:bldP spid="42" grpId="0"/>
      <p:bldP spid="56" grpId="0"/>
      <p:bldP spid="59" grpId="0"/>
      <p:bldP spid="60" grpId="0" animBg="1"/>
      <p:bldP spid="61" grpId="0"/>
      <p:bldP spid="63" grpId="0" animBg="1"/>
      <p:bldP spid="64" grpId="0" animBg="1"/>
      <p:bldP spid="65" grpId="0"/>
      <p:bldP spid="66" grpId="0"/>
      <p:bldP spid="67" grpId="0"/>
      <p:bldP spid="68" grpId="0"/>
      <p:bldP spid="70" grpId="0"/>
      <p:bldP spid="71" grpId="0"/>
      <p:bldP spid="72" grpId="0"/>
      <p:bldP spid="73" grpId="0"/>
      <p:bldP spid="7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85458"/>
            <a:ext cx="11930400" cy="30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mode of following data: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5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411971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D07898-55A4-6C71-4259-598EFD174E79}"/>
              </a:ext>
            </a:extLst>
          </p:cNvPr>
          <p:cNvGraphicFramePr>
            <a:graphicFrameLocks noGrp="1"/>
          </p:cNvGraphicFramePr>
          <p:nvPr/>
        </p:nvGraphicFramePr>
        <p:xfrm>
          <a:off x="265026" y="1486540"/>
          <a:ext cx="11603124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42716983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Class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888CEB-DA24-40A5-B82E-CFB931683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813515"/>
              </p:ext>
            </p:extLst>
          </p:nvPr>
        </p:nvGraphicFramePr>
        <p:xfrm>
          <a:off x="2198880" y="2715999"/>
          <a:ext cx="9669270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2787741866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978940400"/>
                    </a:ext>
                  </a:extLst>
                </a:gridCol>
                <a:gridCol w="5801562">
                  <a:extLst>
                    <a:ext uri="{9D8B030D-6E8A-4147-A177-3AD203B41FA5}">
                      <a16:colId xmlns:a16="http://schemas.microsoft.com/office/drawing/2014/main" val="243597782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4480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992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BF0C2B-5217-4A85-B559-31D89A85C55D}"/>
                  </a:ext>
                </a:extLst>
              </p:cNvPr>
              <p:cNvSpPr/>
              <p:nvPr/>
            </p:nvSpPr>
            <p:spPr>
              <a:xfrm>
                <a:off x="2148092" y="1518675"/>
                <a:ext cx="2054486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200−220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BF0C2B-5217-4A85-B559-31D89A85C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092" y="1518675"/>
                <a:ext cx="2054486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7203BE-342B-4D04-AE2F-F79C7F78891B}"/>
                  </a:ext>
                </a:extLst>
              </p:cNvPr>
              <p:cNvSpPr/>
              <p:nvPr/>
            </p:nvSpPr>
            <p:spPr>
              <a:xfrm>
                <a:off x="4186795" y="1529593"/>
                <a:ext cx="193375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800" b="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7203BE-342B-4D04-AE2F-F79C7F788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795" y="1529593"/>
                <a:ext cx="1933751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09620D-C9E5-47D6-B339-6A43ECB11B08}"/>
                  </a:ext>
                </a:extLst>
              </p:cNvPr>
              <p:cNvSpPr/>
              <p:nvPr/>
            </p:nvSpPr>
            <p:spPr>
              <a:xfrm>
                <a:off x="6032970" y="1540511"/>
                <a:ext cx="2054486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240−260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09620D-C9E5-47D6-B339-6A43ECB11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970" y="1540511"/>
                <a:ext cx="2054486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41222F-4EB5-4677-AA49-4A0D3CA1252A}"/>
                  </a:ext>
                </a:extLst>
              </p:cNvPr>
              <p:cNvSpPr/>
              <p:nvPr/>
            </p:nvSpPr>
            <p:spPr>
              <a:xfrm>
                <a:off x="8070885" y="1540511"/>
                <a:ext cx="181614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260−280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41222F-4EB5-4677-AA49-4A0D3CA12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85" y="1540511"/>
                <a:ext cx="1816141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41EACD-61CD-4E97-903D-CCDC6504486A}"/>
                  </a:ext>
                </a:extLst>
              </p:cNvPr>
              <p:cNvSpPr/>
              <p:nvPr/>
            </p:nvSpPr>
            <p:spPr>
              <a:xfrm>
                <a:off x="9944477" y="1529593"/>
                <a:ext cx="193375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280−300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41EACD-61CD-4E97-903D-CCDC65044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477" y="1529593"/>
                <a:ext cx="1933751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3486D-AAB3-4BD5-A027-83BD56C777F6}"/>
                  </a:ext>
                </a:extLst>
              </p:cNvPr>
              <p:cNvSpPr/>
              <p:nvPr/>
            </p:nvSpPr>
            <p:spPr>
              <a:xfrm>
                <a:off x="2238403" y="2741543"/>
                <a:ext cx="184945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300−320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B3486D-AAB3-4BD5-A027-83BD56C77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03" y="2741543"/>
                <a:ext cx="184945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29B2AA-2696-463D-9718-73C5814B0839}"/>
                  </a:ext>
                </a:extLst>
              </p:cNvPr>
              <p:cNvSpPr/>
              <p:nvPr/>
            </p:nvSpPr>
            <p:spPr>
              <a:xfrm>
                <a:off x="4164016" y="2756517"/>
                <a:ext cx="1866848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320−340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29B2AA-2696-463D-9718-73C5814B0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016" y="2756517"/>
                <a:ext cx="1866848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652FD-B624-4351-90E9-D4A26FB8F56C}"/>
                  </a:ext>
                </a:extLst>
              </p:cNvPr>
              <p:cNvSpPr/>
              <p:nvPr/>
            </p:nvSpPr>
            <p:spPr>
              <a:xfrm>
                <a:off x="2803128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652FD-B624-4351-90E9-D4A26FB8F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28" y="2090322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A63EFE-8EEB-4A2B-A169-2B05979E0144}"/>
                  </a:ext>
                </a:extLst>
              </p:cNvPr>
              <p:cNvSpPr/>
              <p:nvPr/>
            </p:nvSpPr>
            <p:spPr>
              <a:xfrm>
                <a:off x="4803383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4A63EFE-8EEB-4A2B-A169-2B05979E0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83" y="2090322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883C9-A2E6-432F-A6CA-14A2FBE96457}"/>
                  </a:ext>
                </a:extLst>
              </p:cNvPr>
              <p:cNvSpPr/>
              <p:nvPr/>
            </p:nvSpPr>
            <p:spPr>
              <a:xfrm>
                <a:off x="6670630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F883C9-A2E6-432F-A6CA-14A2FBE96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630" y="2090322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653E90-E8B2-4A53-AD5D-265FD1E8627D}"/>
                  </a:ext>
                </a:extLst>
              </p:cNvPr>
              <p:cNvSpPr/>
              <p:nvPr/>
            </p:nvSpPr>
            <p:spPr>
              <a:xfrm>
                <a:off x="8604381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653E90-E8B2-4A53-AD5D-265FD1E86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81" y="2090322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8B6189-ADBD-4EB2-B361-12B19EDF3836}"/>
                  </a:ext>
                </a:extLst>
              </p:cNvPr>
              <p:cNvSpPr/>
              <p:nvPr/>
            </p:nvSpPr>
            <p:spPr>
              <a:xfrm>
                <a:off x="10538132" y="20903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8B6189-ADBD-4EB2-B361-12B19EDF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132" y="2090322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2DDEA7A-2C03-4E2B-B9BA-4751928F6A21}"/>
                  </a:ext>
                </a:extLst>
              </p:cNvPr>
              <p:cNvSpPr/>
              <p:nvPr/>
            </p:nvSpPr>
            <p:spPr>
              <a:xfrm>
                <a:off x="2815335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2DDEA7A-2C03-4E2B-B9BA-4751928F6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35" y="3319035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580588-58DD-4D1C-A042-C2917B2820D1}"/>
                  </a:ext>
                </a:extLst>
              </p:cNvPr>
              <p:cNvSpPr/>
              <p:nvPr/>
            </p:nvSpPr>
            <p:spPr>
              <a:xfrm>
                <a:off x="4747864" y="3319035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580588-58DD-4D1C-A042-C2917B282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64" y="3319035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80B48C2-DA90-46EF-89B9-46685C59B9CB}"/>
              </a:ext>
            </a:extLst>
          </p:cNvPr>
          <p:cNvSpPr txBox="1"/>
          <p:nvPr/>
        </p:nvSpPr>
        <p:spPr>
          <a:xfrm>
            <a:off x="1682895" y="4119715"/>
            <a:ext cx="3403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Formula for the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3ECEA-95E6-4880-9158-9ED13A79092F}"/>
                  </a:ext>
                </a:extLst>
              </p:cNvPr>
              <p:cNvSpPr txBox="1"/>
              <p:nvPr/>
            </p:nvSpPr>
            <p:spPr>
              <a:xfrm>
                <a:off x="1594216" y="4841218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3ECEA-95E6-4880-9158-9ED13A79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841218"/>
                <a:ext cx="5157684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22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5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402831"/>
                  </p:ext>
                </p:extLst>
              </p:nvPr>
            </p:nvGraphicFramePr>
            <p:xfrm>
              <a:off x="274371" y="1488727"/>
              <a:ext cx="3192448" cy="41595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9734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43271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04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DADDE0F-4AF2-FBEF-43E1-0AB6D2A97C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402831"/>
                  </p:ext>
                </p:extLst>
              </p:nvPr>
            </p:nvGraphicFramePr>
            <p:xfrm>
              <a:off x="274371" y="1488727"/>
              <a:ext cx="3192448" cy="41595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759734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432714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</a:tblGrid>
                  <a:tr h="5204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2" t="-2353" r="-82353" b="-7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3830" t="-2353" r="-1277" b="-70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19244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520351"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b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92734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4508C-299A-B880-4C7B-628BB101894F}"/>
                  </a:ext>
                </a:extLst>
              </p:cNvPr>
              <p:cNvSpPr/>
              <p:nvPr/>
            </p:nvSpPr>
            <p:spPr>
              <a:xfrm>
                <a:off x="161385" y="1999464"/>
                <a:ext cx="192859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200−220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4508C-299A-B880-4C7B-628BB1018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5" y="1999464"/>
                <a:ext cx="1928592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E08D8-EE22-7022-486B-21BDBBF0B675}"/>
                  </a:ext>
                </a:extLst>
              </p:cNvPr>
              <p:cNvSpPr/>
              <p:nvPr/>
            </p:nvSpPr>
            <p:spPr>
              <a:xfrm>
                <a:off x="202817" y="2522313"/>
                <a:ext cx="1884488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220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2E08D8-EE22-7022-486B-21BDBBF0B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17" y="2522313"/>
                <a:ext cx="1884488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DB52C9-C781-3010-7956-352BABBA6A9A}"/>
                  </a:ext>
                </a:extLst>
              </p:cNvPr>
              <p:cNvSpPr/>
              <p:nvPr/>
            </p:nvSpPr>
            <p:spPr>
              <a:xfrm>
                <a:off x="161385" y="3055926"/>
                <a:ext cx="192859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240−260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DB52C9-C781-3010-7956-352BABBA6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5" y="3055926"/>
                <a:ext cx="1928592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61E13A-1800-FCD6-AACE-BF8AEEDA4F0D}"/>
                  </a:ext>
                </a:extLst>
              </p:cNvPr>
              <p:cNvSpPr/>
              <p:nvPr/>
            </p:nvSpPr>
            <p:spPr>
              <a:xfrm>
                <a:off x="161385" y="3559096"/>
                <a:ext cx="198572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260−280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61E13A-1800-FCD6-AACE-BF8AEEDA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5" y="3559096"/>
                <a:ext cx="1985729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DF50EA-FCED-D48B-9468-4EE94D4B8B42}"/>
                  </a:ext>
                </a:extLst>
              </p:cNvPr>
              <p:cNvSpPr/>
              <p:nvPr/>
            </p:nvSpPr>
            <p:spPr>
              <a:xfrm>
                <a:off x="172685" y="4101926"/>
                <a:ext cx="1944296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280−300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7DF50EA-FCED-D48B-9468-4EE94D4B8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85" y="4101926"/>
                <a:ext cx="1944296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972E7F-A2BA-7D6D-66A4-55E646F12296}"/>
                  </a:ext>
                </a:extLst>
              </p:cNvPr>
              <p:cNvSpPr/>
              <p:nvPr/>
            </p:nvSpPr>
            <p:spPr>
              <a:xfrm>
                <a:off x="162500" y="4588178"/>
                <a:ext cx="1944295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300−320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972E7F-A2BA-7D6D-66A4-55E646F12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0" y="4588178"/>
                <a:ext cx="1944295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AC0A1-911F-ECE3-A110-808A0F2E4FC8}"/>
                  </a:ext>
                </a:extLst>
              </p:cNvPr>
              <p:cNvSpPr/>
              <p:nvPr/>
            </p:nvSpPr>
            <p:spPr>
              <a:xfrm>
                <a:off x="161385" y="5115414"/>
                <a:ext cx="2060945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320−340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AC0A1-911F-ECE3-A110-808A0F2E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5" y="5115414"/>
                <a:ext cx="2060945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C60276-FB51-056F-7567-FB2454E97C50}"/>
                  </a:ext>
                </a:extLst>
              </p:cNvPr>
              <p:cNvSpPr/>
              <p:nvPr/>
            </p:nvSpPr>
            <p:spPr>
              <a:xfrm>
                <a:off x="2357136" y="199946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C60276-FB51-056F-7567-FB2454E97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1999464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CF547A-69F2-EF6E-6A9D-81577522D61B}"/>
                  </a:ext>
                </a:extLst>
              </p:cNvPr>
              <p:cNvSpPr/>
              <p:nvPr/>
            </p:nvSpPr>
            <p:spPr>
              <a:xfrm>
                <a:off x="2357136" y="251825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CF547A-69F2-EF6E-6A9D-81577522D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2518254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C1E472-EFA1-D95F-BE87-9EA4B934C0DE}"/>
                  </a:ext>
                </a:extLst>
              </p:cNvPr>
              <p:cNvSpPr/>
              <p:nvPr/>
            </p:nvSpPr>
            <p:spPr>
              <a:xfrm>
                <a:off x="2357136" y="303704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C1E472-EFA1-D95F-BE87-9EA4B934C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3037044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FEB06F-5485-B0AB-3FF9-34C6AD658C1A}"/>
                  </a:ext>
                </a:extLst>
              </p:cNvPr>
              <p:cNvSpPr/>
              <p:nvPr/>
            </p:nvSpPr>
            <p:spPr>
              <a:xfrm>
                <a:off x="2357136" y="35558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2FEB06F-5485-B0AB-3FF9-34C6AD658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3555834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E87EED-E3AB-EEC3-E550-38EB66F8C3A5}"/>
                  </a:ext>
                </a:extLst>
              </p:cNvPr>
              <p:cNvSpPr/>
              <p:nvPr/>
            </p:nvSpPr>
            <p:spPr>
              <a:xfrm>
                <a:off x="2357136" y="407462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FE87EED-E3AB-EEC3-E550-38EB66F8C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4074624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9CBC85-2566-56E5-4F28-9C87FC099C0A}"/>
                  </a:ext>
                </a:extLst>
              </p:cNvPr>
              <p:cNvSpPr/>
              <p:nvPr/>
            </p:nvSpPr>
            <p:spPr>
              <a:xfrm>
                <a:off x="2357136" y="459341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9CBC85-2566-56E5-4F28-9C87FC099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4593414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F3A4C0-F406-FD38-EB90-E424DFB87F24}"/>
                  </a:ext>
                </a:extLst>
              </p:cNvPr>
              <p:cNvSpPr/>
              <p:nvPr/>
            </p:nvSpPr>
            <p:spPr>
              <a:xfrm>
                <a:off x="2357136" y="511220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F3A4C0-F406-FD38-EB90-E424DFB8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136" y="5112204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F79187-89E0-D7E5-1598-06CC42A19664}"/>
                  </a:ext>
                </a:extLst>
              </p:cNvPr>
              <p:cNvSpPr txBox="1"/>
              <p:nvPr/>
            </p:nvSpPr>
            <p:spPr>
              <a:xfrm>
                <a:off x="6368626" y="1051025"/>
                <a:ext cx="515768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F79187-89E0-D7E5-1598-06CC42A19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6" y="1051025"/>
                <a:ext cx="5157684" cy="10604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A6E73-C363-E6B5-2E1B-9DD972C2CD11}"/>
                  </a:ext>
                </a:extLst>
              </p:cNvPr>
              <p:cNvSpPr/>
              <p:nvPr/>
            </p:nvSpPr>
            <p:spPr>
              <a:xfrm>
                <a:off x="3972298" y="5110178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8A6E73-C363-E6B5-2E1B-9DD972C2C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98" y="5110178"/>
                <a:ext cx="1476661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32559-6C46-F815-3CFC-814AD22A9084}"/>
                  </a:ext>
                </a:extLst>
              </p:cNvPr>
              <p:cNvSpPr txBox="1"/>
              <p:nvPr/>
            </p:nvSpPr>
            <p:spPr>
              <a:xfrm>
                <a:off x="6368627" y="2410486"/>
                <a:ext cx="590134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240+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21−15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−15−19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632559-6C46-F815-3CFC-814AD22A9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2410486"/>
                <a:ext cx="5901345" cy="10604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008A5CC-EE86-54F7-DDEA-5B8F2F7E3E65}"/>
                  </a:ext>
                </a:extLst>
              </p:cNvPr>
              <p:cNvSpPr/>
              <p:nvPr/>
            </p:nvSpPr>
            <p:spPr>
              <a:xfrm>
                <a:off x="6368627" y="5947258"/>
                <a:ext cx="1586653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008A5CC-EE86-54F7-DDEA-5B8F2F7E3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5947258"/>
                <a:ext cx="1586653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1BF0A5-A223-9565-C694-64235D13BEB9}"/>
              </a:ext>
            </a:extLst>
          </p:cNvPr>
          <p:cNvCxnSpPr>
            <a:cxnSpLocks/>
          </p:cNvCxnSpPr>
          <p:nvPr/>
        </p:nvCxnSpPr>
        <p:spPr>
          <a:xfrm>
            <a:off x="5583635" y="900902"/>
            <a:ext cx="0" cy="5568356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061F5C3-4460-DB4A-0E5A-39E59D1E865C}"/>
              </a:ext>
            </a:extLst>
          </p:cNvPr>
          <p:cNvSpPr/>
          <p:nvPr/>
        </p:nvSpPr>
        <p:spPr>
          <a:xfrm>
            <a:off x="264008" y="3034898"/>
            <a:ext cx="3007092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09B722-A1C1-B7B1-0205-92FDE97512CD}"/>
                  </a:ext>
                </a:extLst>
              </p:cNvPr>
              <p:cNvSpPr txBox="1"/>
              <p:nvPr/>
            </p:nvSpPr>
            <p:spPr>
              <a:xfrm>
                <a:off x="5862392" y="2650388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09B722-A1C1-B7B1-0205-92FDE975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392" y="2650388"/>
                <a:ext cx="506235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085209-2B64-FBD0-5143-73626791AFFD}"/>
                  </a:ext>
                </a:extLst>
              </p:cNvPr>
              <p:cNvSpPr txBox="1"/>
              <p:nvPr/>
            </p:nvSpPr>
            <p:spPr>
              <a:xfrm>
                <a:off x="5862392" y="5947258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085209-2B64-FBD0-5143-73626791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392" y="5947258"/>
                <a:ext cx="506235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34D0384C-7F1B-442A-AEC8-B9D9385A9F9D}"/>
              </a:ext>
            </a:extLst>
          </p:cNvPr>
          <p:cNvSpPr/>
          <p:nvPr/>
        </p:nvSpPr>
        <p:spPr>
          <a:xfrm>
            <a:off x="3799766" y="1634775"/>
            <a:ext cx="1763143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Modal class: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4CC0D67-AA7D-40BB-8CDF-B787F7DC8002}"/>
                  </a:ext>
                </a:extLst>
              </p:cNvPr>
              <p:cNvSpPr/>
              <p:nvPr/>
            </p:nvSpPr>
            <p:spPr>
              <a:xfrm>
                <a:off x="3725362" y="2346476"/>
                <a:ext cx="1911838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240−260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4CC0D67-AA7D-40BB-8CDF-B787F7DC8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62" y="2346476"/>
                <a:ext cx="1911838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202CA2-5202-4EEB-91CF-9A32D1924B7F}"/>
                  </a:ext>
                </a:extLst>
              </p:cNvPr>
              <p:cNvSpPr/>
              <p:nvPr/>
            </p:nvSpPr>
            <p:spPr>
              <a:xfrm>
                <a:off x="3908370" y="2911388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202CA2-5202-4EEB-91CF-9A32D1924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370" y="2911388"/>
                <a:ext cx="1476661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: Diagonal Corners Rounded 59">
            <a:extLst>
              <a:ext uri="{FF2B5EF4-FFF2-40B4-BE49-F238E27FC236}">
                <a16:creationId xmlns:a16="http://schemas.microsoft.com/office/drawing/2014/main" id="{B8CF125A-6D52-4B7A-A679-CC65FF5CACC6}"/>
              </a:ext>
            </a:extLst>
          </p:cNvPr>
          <p:cNvSpPr/>
          <p:nvPr/>
        </p:nvSpPr>
        <p:spPr>
          <a:xfrm>
            <a:off x="2371615" y="2571578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70023B-0B2C-4DA4-9873-0EE50F8E12B0}"/>
                  </a:ext>
                </a:extLst>
              </p:cNvPr>
              <p:cNvSpPr/>
              <p:nvPr/>
            </p:nvSpPr>
            <p:spPr>
              <a:xfrm>
                <a:off x="3859622" y="3479226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70023B-0B2C-4DA4-9873-0EE50F8E1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622" y="3479226"/>
                <a:ext cx="577921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Diagonal Corners Rounded 62">
            <a:extLst>
              <a:ext uri="{FF2B5EF4-FFF2-40B4-BE49-F238E27FC236}">
                <a16:creationId xmlns:a16="http://schemas.microsoft.com/office/drawing/2014/main" id="{459463E4-E6D0-4E6A-A17A-EC3009442AB0}"/>
              </a:ext>
            </a:extLst>
          </p:cNvPr>
          <p:cNvSpPr/>
          <p:nvPr/>
        </p:nvSpPr>
        <p:spPr>
          <a:xfrm>
            <a:off x="2351100" y="3103078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Diagonal Corners Rounded 63">
            <a:extLst>
              <a:ext uri="{FF2B5EF4-FFF2-40B4-BE49-F238E27FC236}">
                <a16:creationId xmlns:a16="http://schemas.microsoft.com/office/drawing/2014/main" id="{824A80F9-DD12-4FC6-BEAC-65EAB6D13155}"/>
              </a:ext>
            </a:extLst>
          </p:cNvPr>
          <p:cNvSpPr/>
          <p:nvPr/>
        </p:nvSpPr>
        <p:spPr>
          <a:xfrm>
            <a:off x="2327852" y="3627224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56A732-3C70-4293-9CD4-8E3ECF8A79B9}"/>
                  </a:ext>
                </a:extLst>
              </p:cNvPr>
              <p:cNvSpPr txBox="1"/>
              <p:nvPr/>
            </p:nvSpPr>
            <p:spPr>
              <a:xfrm>
                <a:off x="5867946" y="4074769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56A732-3C70-4293-9CD4-8E3ECF8A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4074769"/>
                <a:ext cx="506235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4086376-8029-4C15-BDF5-096498D379E5}"/>
                  </a:ext>
                </a:extLst>
              </p:cNvPr>
              <p:cNvSpPr txBox="1"/>
              <p:nvPr/>
            </p:nvSpPr>
            <p:spPr>
              <a:xfrm>
                <a:off x="6368627" y="3805528"/>
                <a:ext cx="501767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=240+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6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4086376-8029-4C15-BDF5-096498D37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7" y="3805528"/>
                <a:ext cx="5017672" cy="106048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AE543A-D97B-45D8-AA5B-13B780F660FE}"/>
                  </a:ext>
                </a:extLst>
              </p:cNvPr>
              <p:cNvSpPr txBox="1"/>
              <p:nvPr/>
            </p:nvSpPr>
            <p:spPr>
              <a:xfrm>
                <a:off x="5867946" y="5126280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3AE543A-D97B-45D8-AA5B-13B780F6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46" y="5126280"/>
                <a:ext cx="506235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5FBAC4-C2B0-4C11-AE9B-A710DC09172A}"/>
                  </a:ext>
                </a:extLst>
              </p:cNvPr>
              <p:cNvSpPr txBox="1"/>
              <p:nvPr/>
            </p:nvSpPr>
            <p:spPr>
              <a:xfrm>
                <a:off x="6368626" y="5125670"/>
                <a:ext cx="24563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=240+1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5FBAC4-C2B0-4C11-AE9B-A710DC09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6" y="5125670"/>
                <a:ext cx="2456397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7D5ED7-A9DD-4671-B87A-D2672521C904}"/>
                  </a:ext>
                </a:extLst>
              </p:cNvPr>
              <p:cNvSpPr/>
              <p:nvPr/>
            </p:nvSpPr>
            <p:spPr>
              <a:xfrm>
                <a:off x="4198658" y="3455020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17D5ED7-A9DD-4671-B87A-D2672521C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58" y="3455020"/>
                <a:ext cx="1036602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9923131-CECA-4CC0-8FAA-2E869A0BC35A}"/>
                  </a:ext>
                </a:extLst>
              </p:cNvPr>
              <p:cNvSpPr/>
              <p:nvPr/>
            </p:nvSpPr>
            <p:spPr>
              <a:xfrm>
                <a:off x="3860914" y="3987616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9923131-CECA-4CC0-8FAA-2E869A0BC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914" y="3987616"/>
                <a:ext cx="577921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1E34CD-24A1-4C85-9F96-35EE97CFA0AE}"/>
                  </a:ext>
                </a:extLst>
              </p:cNvPr>
              <p:cNvSpPr/>
              <p:nvPr/>
            </p:nvSpPr>
            <p:spPr>
              <a:xfrm>
                <a:off x="4210703" y="4010783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1E34CD-24A1-4C85-9F96-35EE97CFA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03" y="4010783"/>
                <a:ext cx="1036602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BB70848-3410-4282-92A4-A886A028CD94}"/>
                  </a:ext>
                </a:extLst>
              </p:cNvPr>
              <p:cNvSpPr/>
              <p:nvPr/>
            </p:nvSpPr>
            <p:spPr>
              <a:xfrm>
                <a:off x="3884992" y="4555950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BB70848-3410-4282-92A4-A886A028C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92" y="4555950"/>
                <a:ext cx="577921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ED2FF87-7C86-4352-B4AF-728994CB863D}"/>
                  </a:ext>
                </a:extLst>
              </p:cNvPr>
              <p:cNvSpPr/>
              <p:nvPr/>
            </p:nvSpPr>
            <p:spPr>
              <a:xfrm>
                <a:off x="4192328" y="4509616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ED2FF87-7C86-4352-B4AF-728994CB8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28" y="4509616"/>
                <a:ext cx="1036602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6473B6-7A58-4415-A764-76D526A01568}"/>
                  </a:ext>
                </a:extLst>
              </p:cNvPr>
              <p:cNvSpPr txBox="1"/>
              <p:nvPr/>
            </p:nvSpPr>
            <p:spPr>
              <a:xfrm>
                <a:off x="5842882" y="1373775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6473B6-7A58-4415-A764-76D526A01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82" y="1373775"/>
                <a:ext cx="506235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1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36" grpId="0" animBg="1"/>
      <p:bldP spid="34" grpId="0"/>
      <p:bldP spid="42" grpId="0"/>
      <p:bldP spid="56" grpId="0"/>
      <p:bldP spid="59" grpId="0"/>
      <p:bldP spid="60" grpId="0" animBg="1"/>
      <p:bldP spid="61" grpId="0"/>
      <p:bldP spid="63" grpId="0" animBg="1"/>
      <p:bldP spid="64" grpId="0" animBg="1"/>
      <p:bldP spid="65" grpId="0"/>
      <p:bldP spid="66" grpId="0"/>
      <p:bldP spid="67" grpId="0"/>
      <p:bldP spid="68" grpId="0"/>
      <p:bldP spid="70" grpId="0"/>
      <p:bldP spid="71" grpId="0"/>
      <p:bldP spid="72" grpId="0"/>
      <p:bldP spid="7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5229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4" y="560256"/>
            <a:ext cx="9719327" cy="4614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1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Measures of Association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002060"/>
                </a:solidFill>
              </a:rPr>
              <a:t>Covariance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002060"/>
                </a:solidFill>
              </a:rPr>
              <a:t>Correlation Coefficient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002060"/>
                </a:solidFill>
              </a:rPr>
              <a:t>Rank Correlation Coefficient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Simple Linear Regression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Curve Fitting by Straight Line and Parabola (Least Square Method) 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Fitting of Trend by Moving Average Method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7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E9B7-130E-9131-C52A-85B3BEA8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2FEEDC-957A-0672-AB12-6F2198BCDE62}"/>
              </a:ext>
            </a:extLst>
          </p:cNvPr>
          <p:cNvSpPr txBox="1">
            <a:spLocks/>
          </p:cNvSpPr>
          <p:nvPr/>
        </p:nvSpPr>
        <p:spPr>
          <a:xfrm>
            <a:off x="131176" y="867838"/>
            <a:ext cx="11929645" cy="18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Obtain the mean, mode and median for the </a:t>
            </a:r>
            <a:r>
              <a:rPr lang="en-US"/>
              <a:t>following information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BBADC-79F6-C322-AE60-01C72112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6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3EE9B1-9FF0-DFCF-2A99-3E0DCB2617CD}"/>
              </a:ext>
            </a:extLst>
          </p:cNvPr>
          <p:cNvSpPr txBox="1">
            <a:spLocks/>
          </p:cNvSpPr>
          <p:nvPr/>
        </p:nvSpPr>
        <p:spPr>
          <a:xfrm>
            <a:off x="131176" y="285968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69A817-90EA-8F36-2C7A-738036F9F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03898"/>
              </p:ext>
            </p:extLst>
          </p:nvPr>
        </p:nvGraphicFramePr>
        <p:xfrm>
          <a:off x="293352" y="1442007"/>
          <a:ext cx="11605293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899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657899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20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30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40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50</a:t>
                      </a:r>
                      <a:endParaRPr lang="en-IN" sz="2800" b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&lt; 60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57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77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94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CECAB7D-7448-4551-9ECC-C91451AE3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057747"/>
                  </p:ext>
                </p:extLst>
              </p:nvPr>
            </p:nvGraphicFramePr>
            <p:xfrm>
              <a:off x="1761856" y="2860475"/>
              <a:ext cx="4273484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144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733340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CECAB7D-7448-4551-9ECC-C91451AE3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057747"/>
                  </p:ext>
                </p:extLst>
              </p:nvPr>
            </p:nvGraphicFramePr>
            <p:xfrm>
              <a:off x="1761856" y="2860475"/>
              <a:ext cx="4273484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144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2733340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1" t="-2247" r="-178656" b="-584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793" t="-2247" r="-668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28D430-4175-468A-AC2E-B539D2DE120E}"/>
                  </a:ext>
                </a:extLst>
              </p:cNvPr>
              <p:cNvSpPr/>
              <p:nvPr/>
            </p:nvSpPr>
            <p:spPr>
              <a:xfrm>
                <a:off x="1797893" y="339229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28D430-4175-468A-AC2E-B539D2DE1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93" y="3392298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997ACE-4C27-407C-AFBF-21B9B13B0A3B}"/>
                  </a:ext>
                </a:extLst>
              </p:cNvPr>
              <p:cNvSpPr/>
              <p:nvPr/>
            </p:nvSpPr>
            <p:spPr>
              <a:xfrm>
                <a:off x="1805036" y="3915567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997ACE-4C27-407C-AFBF-21B9B13B0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36" y="3915567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A9DA49-969B-4446-8FC5-641C0708B09C}"/>
                  </a:ext>
                </a:extLst>
              </p:cNvPr>
              <p:cNvSpPr/>
              <p:nvPr/>
            </p:nvSpPr>
            <p:spPr>
              <a:xfrm>
                <a:off x="1805036" y="443883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A9DA49-969B-4446-8FC5-641C0708B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36" y="4438836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DE8395-92FB-4F68-A9A5-6A8412F06F82}"/>
                  </a:ext>
                </a:extLst>
              </p:cNvPr>
              <p:cNvSpPr/>
              <p:nvPr/>
            </p:nvSpPr>
            <p:spPr>
              <a:xfrm>
                <a:off x="1805036" y="496210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DE8395-92FB-4F68-A9A5-6A8412F06F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36" y="4962105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E8D06ED-6D09-48CB-9AD2-BBC2EF94BD2D}"/>
                  </a:ext>
                </a:extLst>
              </p:cNvPr>
              <p:cNvSpPr/>
              <p:nvPr/>
            </p:nvSpPr>
            <p:spPr>
              <a:xfrm>
                <a:off x="1805036" y="5485374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E8D06ED-6D09-48CB-9AD2-BBC2EF94B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36" y="5485374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ED86B7D-E4A2-421C-9C56-BEDB22D16717}"/>
                  </a:ext>
                </a:extLst>
              </p:cNvPr>
              <p:cNvSpPr/>
              <p:nvPr/>
            </p:nvSpPr>
            <p:spPr>
              <a:xfrm>
                <a:off x="1797893" y="600864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ED86B7D-E4A2-421C-9C56-BEDB22D16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93" y="6008642"/>
                <a:ext cx="144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012A92-C9B4-411F-9162-52D745194E38}"/>
                  </a:ext>
                </a:extLst>
              </p:cNvPr>
              <p:cNvSpPr/>
              <p:nvPr/>
            </p:nvSpPr>
            <p:spPr>
              <a:xfrm>
                <a:off x="4277633" y="33937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012A92-C9B4-411F-9162-52D745194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633" y="3393732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EA6039-24A9-4912-8949-38FF2E6A006A}"/>
                  </a:ext>
                </a:extLst>
              </p:cNvPr>
              <p:cNvSpPr/>
              <p:nvPr/>
            </p:nvSpPr>
            <p:spPr>
              <a:xfrm>
                <a:off x="3399688" y="3916714"/>
                <a:ext cx="15540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EA6039-24A9-4912-8949-38FF2E6A0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88" y="3916714"/>
                <a:ext cx="155404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A78465-2D1C-46C9-9D80-D28D2EDEDD47}"/>
                  </a:ext>
                </a:extLst>
              </p:cNvPr>
              <p:cNvSpPr/>
              <p:nvPr/>
            </p:nvSpPr>
            <p:spPr>
              <a:xfrm>
                <a:off x="5305105" y="443969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A78465-2D1C-46C9-9D80-D28D2EDED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4439696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0BC94FC-7974-4E29-97EC-8C2D6C062E29}"/>
                  </a:ext>
                </a:extLst>
              </p:cNvPr>
              <p:cNvSpPr/>
              <p:nvPr/>
            </p:nvSpPr>
            <p:spPr>
              <a:xfrm>
                <a:off x="5305105" y="49626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0BC94FC-7974-4E29-97EC-8C2D6C062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4962678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949579-733A-45F2-A81D-6E583E3D4CB8}"/>
                  </a:ext>
                </a:extLst>
              </p:cNvPr>
              <p:cNvSpPr/>
              <p:nvPr/>
            </p:nvSpPr>
            <p:spPr>
              <a:xfrm>
                <a:off x="5305105" y="548566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4949579-733A-45F2-A81D-6E583E3D4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5485660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1A930D-D7A7-45E7-9B1B-B7EA75A70F74}"/>
                  </a:ext>
                </a:extLst>
              </p:cNvPr>
              <p:cNvSpPr/>
              <p:nvPr/>
            </p:nvSpPr>
            <p:spPr>
              <a:xfrm>
                <a:off x="5305105" y="600864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1A930D-D7A7-45E7-9B1B-B7EA75A70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6008642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EE397FFC-5FDF-4B19-BFCD-FD1D5A2A8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7595596"/>
                  </p:ext>
                </p:extLst>
              </p:nvPr>
            </p:nvGraphicFramePr>
            <p:xfrm>
              <a:off x="6035340" y="2859688"/>
              <a:ext cx="1548000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304673578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60151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644515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192994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849528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400132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1261266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6964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EE397FFC-5FDF-4B19-BFCD-FD1D5A2A8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7595596"/>
                  </p:ext>
                </p:extLst>
              </p:nvPr>
            </p:nvGraphicFramePr>
            <p:xfrm>
              <a:off x="6035340" y="2859688"/>
              <a:ext cx="1548000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304673578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787" t="-2247" r="-1575" b="-583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60151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644515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192994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849528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400132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1261266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6964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6F81D65-1EAF-484D-8CF2-0BFDAFB595F7}"/>
                  </a:ext>
                </a:extLst>
              </p:cNvPr>
              <p:cNvSpPr/>
              <p:nvPr/>
            </p:nvSpPr>
            <p:spPr>
              <a:xfrm>
                <a:off x="6332577" y="3405225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6F81D65-1EAF-484D-8CF2-0BFDAFB59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3405225"/>
                <a:ext cx="90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592FD84-C1CB-4455-B822-9B7C4BFB3599}"/>
                  </a:ext>
                </a:extLst>
              </p:cNvPr>
              <p:cNvSpPr/>
              <p:nvPr/>
            </p:nvSpPr>
            <p:spPr>
              <a:xfrm>
                <a:off x="6332577" y="3926404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592FD84-C1CB-4455-B822-9B7C4BFB3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3926404"/>
                <a:ext cx="90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B28F67-DB28-4B24-B7BC-B8D3BB991755}"/>
                  </a:ext>
                </a:extLst>
              </p:cNvPr>
              <p:cNvSpPr/>
              <p:nvPr/>
            </p:nvSpPr>
            <p:spPr>
              <a:xfrm>
                <a:off x="6332577" y="4447583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B28F67-DB28-4B24-B7BC-B8D3BB991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4447583"/>
                <a:ext cx="90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E318745-A353-4C18-AEF3-B5EE59766BD7}"/>
                  </a:ext>
                </a:extLst>
              </p:cNvPr>
              <p:cNvSpPr/>
              <p:nvPr/>
            </p:nvSpPr>
            <p:spPr>
              <a:xfrm>
                <a:off x="6332577" y="4968762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E318745-A353-4C18-AEF3-B5EE59766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4968762"/>
                <a:ext cx="90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96CB01-B0DB-48AD-BC7E-D90B048FC9A8}"/>
                  </a:ext>
                </a:extLst>
              </p:cNvPr>
              <p:cNvSpPr/>
              <p:nvPr/>
            </p:nvSpPr>
            <p:spPr>
              <a:xfrm>
                <a:off x="6332577" y="5489941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96CB01-B0DB-48AD-BC7E-D90B048FC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5489941"/>
                <a:ext cx="90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DAB25A-ECC4-42A3-B7C6-32E430C25952}"/>
                  </a:ext>
                </a:extLst>
              </p:cNvPr>
              <p:cNvSpPr/>
              <p:nvPr/>
            </p:nvSpPr>
            <p:spPr>
              <a:xfrm>
                <a:off x="6332577" y="6011122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DAB25A-ECC4-42A3-B7C6-32E430C25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77" y="6011122"/>
                <a:ext cx="90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E5A8F7A-8FC8-482A-A556-D75B2A177A69}"/>
                  </a:ext>
                </a:extLst>
              </p:cNvPr>
              <p:cNvSpPr/>
              <p:nvPr/>
            </p:nvSpPr>
            <p:spPr>
              <a:xfrm>
                <a:off x="4953449" y="3916714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E5A8F7A-8FC8-482A-A556-D75B2A177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3916714"/>
                <a:ext cx="491769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C1D16E6-3145-4D47-90F9-D4336BC3EA59}"/>
                  </a:ext>
                </a:extLst>
              </p:cNvPr>
              <p:cNvSpPr/>
              <p:nvPr/>
            </p:nvSpPr>
            <p:spPr>
              <a:xfrm>
                <a:off x="5305105" y="391671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C1D16E6-3145-4D47-90F9-D4336BC3E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05" y="3916714"/>
                <a:ext cx="7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4B5EB60-0AFD-4044-A6D7-6F371EB1D2C1}"/>
                  </a:ext>
                </a:extLst>
              </p:cNvPr>
              <p:cNvSpPr/>
              <p:nvPr/>
            </p:nvSpPr>
            <p:spPr>
              <a:xfrm>
                <a:off x="4953449" y="4439696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4B5EB60-0AFD-4044-A6D7-6F371EB1D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4439696"/>
                <a:ext cx="491769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AE9C74E-5AB1-4891-B554-6B0BF6E9505B}"/>
                  </a:ext>
                </a:extLst>
              </p:cNvPr>
              <p:cNvSpPr/>
              <p:nvPr/>
            </p:nvSpPr>
            <p:spPr>
              <a:xfrm>
                <a:off x="4953449" y="4962678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AE9C74E-5AB1-4891-B554-6B0BF6E95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4962678"/>
                <a:ext cx="491769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921B321-CC31-4272-8236-37B4B9B05471}"/>
                  </a:ext>
                </a:extLst>
              </p:cNvPr>
              <p:cNvSpPr/>
              <p:nvPr/>
            </p:nvSpPr>
            <p:spPr>
              <a:xfrm>
                <a:off x="4953449" y="5485660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921B321-CC31-4272-8236-37B4B9B05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5485660"/>
                <a:ext cx="491769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CED5E29-403F-4101-B67A-2C74D07109C9}"/>
                  </a:ext>
                </a:extLst>
              </p:cNvPr>
              <p:cNvSpPr/>
              <p:nvPr/>
            </p:nvSpPr>
            <p:spPr>
              <a:xfrm>
                <a:off x="4953449" y="6008642"/>
                <a:ext cx="49176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CED5E29-403F-4101-B67A-2C74D0710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9" y="6008642"/>
                <a:ext cx="491769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3EF8FD-3EB0-4140-98B5-B3379354872A}"/>
                  </a:ext>
                </a:extLst>
              </p:cNvPr>
              <p:cNvSpPr/>
              <p:nvPr/>
            </p:nvSpPr>
            <p:spPr>
              <a:xfrm>
                <a:off x="3399688" y="4439696"/>
                <a:ext cx="15540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57−30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3EF8FD-3EB0-4140-98B5-B33793548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88" y="4439696"/>
                <a:ext cx="1554044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3B6D278-036B-4D09-8C3C-9B9D9158D0CA}"/>
                  </a:ext>
                </a:extLst>
              </p:cNvPr>
              <p:cNvSpPr/>
              <p:nvPr/>
            </p:nvSpPr>
            <p:spPr>
              <a:xfrm>
                <a:off x="3399688" y="4962678"/>
                <a:ext cx="15540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77−57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3B6D278-036B-4D09-8C3C-9B9D9158D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88" y="4962678"/>
                <a:ext cx="1554044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6624B8-663E-430F-98D5-C3EA23FA4606}"/>
                  </a:ext>
                </a:extLst>
              </p:cNvPr>
              <p:cNvSpPr/>
              <p:nvPr/>
            </p:nvSpPr>
            <p:spPr>
              <a:xfrm>
                <a:off x="3399688" y="5485660"/>
                <a:ext cx="15540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94−77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56624B8-663E-430F-98D5-C3EA23FA4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688" y="5485660"/>
                <a:ext cx="1554044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9EB9229-333B-4B4A-A2F2-54C7AF0605C9}"/>
                  </a:ext>
                </a:extLst>
              </p:cNvPr>
              <p:cNvSpPr/>
              <p:nvPr/>
            </p:nvSpPr>
            <p:spPr>
              <a:xfrm>
                <a:off x="3319272" y="6008642"/>
                <a:ext cx="17145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100−94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9EB9229-333B-4B4A-A2F2-54C7AF060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272" y="6008642"/>
                <a:ext cx="1714594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AB5933A-B4A6-461A-9DCC-33BC6123ACCE}"/>
              </a:ext>
            </a:extLst>
          </p:cNvPr>
          <p:cNvSpPr txBox="1"/>
          <p:nvPr/>
        </p:nvSpPr>
        <p:spPr>
          <a:xfrm>
            <a:off x="8189226" y="3405225"/>
            <a:ext cx="3512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Firstly we will calculate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7BEF757-76DA-4CE2-9E49-92CCB4B8EA50}"/>
              </a:ext>
            </a:extLst>
          </p:cNvPr>
          <p:cNvSpPr txBox="1"/>
          <p:nvPr/>
        </p:nvSpPr>
        <p:spPr>
          <a:xfrm>
            <a:off x="8189226" y="3926404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38327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6" grpId="0"/>
      <p:bldP spid="47" grpId="0"/>
      <p:bldP spid="48" grpId="0"/>
      <p:bldP spid="49" grpId="0"/>
      <p:bldP spid="50" grpId="0"/>
      <p:bldP spid="51" grpId="0"/>
      <p:bldP spid="54" grpId="0"/>
      <p:bldP spid="55" grpId="0"/>
      <p:bldP spid="57" grpId="0"/>
      <p:bldP spid="61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FB5B-BFB7-4BCB-8588-04293733C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725E-9533-5559-C5C4-76C9EA67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72328-FCA8-4C47-884D-80BA94F87256}"/>
              </a:ext>
            </a:extLst>
          </p:cNvPr>
          <p:cNvSpPr txBox="1"/>
          <p:nvPr/>
        </p:nvSpPr>
        <p:spPr>
          <a:xfrm>
            <a:off x="218667" y="731603"/>
            <a:ext cx="1305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234551F-B694-476C-B045-6AEEAF75D1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00095"/>
                  </p:ext>
                </p:extLst>
              </p:nvPr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234551F-B694-476C-B045-6AEEAF75D1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00095"/>
                  </p:ext>
                </p:extLst>
              </p:nvPr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" t="-1124" r="-102362" b="-584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222" t="-1124" r="-1167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023F67F-FA19-4F9A-BA0C-46C0EC1E1E4A}"/>
                  </a:ext>
                </a:extLst>
              </p:cNvPr>
              <p:cNvSpPr/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023F67F-FA19-4F9A-BA0C-46C0EC1E1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B0FFB25-756A-419E-B02D-839FAFF050FD}"/>
                  </a:ext>
                </a:extLst>
              </p:cNvPr>
              <p:cNvSpPr/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B0FFB25-756A-419E-B02D-839FAFF05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E19DA91-779D-455E-AF88-22FCDB7A7261}"/>
                  </a:ext>
                </a:extLst>
              </p:cNvPr>
              <p:cNvSpPr/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E19DA91-779D-455E-AF88-22FCDB7A7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8CC51E-599A-4D9A-A4D3-A019CD05C6CE}"/>
                  </a:ext>
                </a:extLst>
              </p:cNvPr>
              <p:cNvSpPr/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8CC51E-599A-4D9A-A4D3-A019CD05C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5D4C8B-1074-45A1-B44B-9A9D19870730}"/>
                  </a:ext>
                </a:extLst>
              </p:cNvPr>
              <p:cNvSpPr/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5D4C8B-1074-45A1-B44B-9A9D19870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53E35B0-A08B-43D3-BFE7-9599473D34BA}"/>
                  </a:ext>
                </a:extLst>
              </p:cNvPr>
              <p:cNvSpPr/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53E35B0-A08B-43D3-BFE7-9599473D3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624189-5F5E-471F-B4D4-4DBFC3FEB2C0}"/>
                  </a:ext>
                </a:extLst>
              </p:cNvPr>
              <p:cNvSpPr/>
              <p:nvPr/>
            </p:nvSpPr>
            <p:spPr>
              <a:xfrm>
                <a:off x="2155732" y="181621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624189-5F5E-471F-B4D4-4DBFC3FEB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1816210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DC74C2A-9AF8-4DBE-8E99-8FEAC0B2F444}"/>
                  </a:ext>
                </a:extLst>
              </p:cNvPr>
              <p:cNvSpPr/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DC74C2A-9AF8-4DBE-8E99-8FEAC0B2F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327AFE-093F-41B8-A228-2E1138BE17C8}"/>
                  </a:ext>
                </a:extLst>
              </p:cNvPr>
              <p:cNvSpPr/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327AFE-093F-41B8-A228-2E1138BE1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565815-6046-4709-83E2-59BC1B13F88F}"/>
                  </a:ext>
                </a:extLst>
              </p:cNvPr>
              <p:cNvSpPr/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565815-6046-4709-83E2-59BC1B13F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4A33CC-F28A-4A6E-B83F-C3677B3381B8}"/>
                  </a:ext>
                </a:extLst>
              </p:cNvPr>
              <p:cNvSpPr/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4A33CC-F28A-4A6E-B83F-C3677B3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FA59B289-47AA-4775-A16B-8077262C67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575294"/>
                  </p:ext>
                </p:extLst>
              </p:nvPr>
            </p:nvGraphicFramePr>
            <p:xfrm>
              <a:off x="3324225" y="1278538"/>
              <a:ext cx="1548000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304673578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60151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644515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192994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849528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400132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1261266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6964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>
                <a:extLst>
                  <a:ext uri="{FF2B5EF4-FFF2-40B4-BE49-F238E27FC236}">
                    <a16:creationId xmlns:a16="http://schemas.microsoft.com/office/drawing/2014/main" id="{FA59B289-47AA-4775-A16B-8077262C67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575294"/>
                  </p:ext>
                </p:extLst>
              </p:nvPr>
            </p:nvGraphicFramePr>
            <p:xfrm>
              <a:off x="3324225" y="1278538"/>
              <a:ext cx="1548000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8000">
                      <a:extLst>
                        <a:ext uri="{9D8B030D-6E8A-4147-A177-3AD203B41FA5}">
                          <a16:colId xmlns:a16="http://schemas.microsoft.com/office/drawing/2014/main" val="304673578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784" t="-1124" r="-1176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60151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644515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1929943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849528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1400132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1261266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69640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0C08586-0ADD-42F8-BA53-A5CB130FCA1E}"/>
                  </a:ext>
                </a:extLst>
              </p:cNvPr>
              <p:cNvSpPr/>
              <p:nvPr/>
            </p:nvSpPr>
            <p:spPr>
              <a:xfrm>
                <a:off x="3671284" y="1827703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0C08586-0ADD-42F8-BA53-A5CB130FC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1827703"/>
                <a:ext cx="90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ABD6F11-E990-4A7E-8DBF-DA257D73E478}"/>
                  </a:ext>
                </a:extLst>
              </p:cNvPr>
              <p:cNvSpPr/>
              <p:nvPr/>
            </p:nvSpPr>
            <p:spPr>
              <a:xfrm>
                <a:off x="3671284" y="2348157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ABD6F11-E990-4A7E-8DBF-DA257D73E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2348157"/>
                <a:ext cx="90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CE8C443-3EA5-4999-9000-ED521FDDF3DA}"/>
                  </a:ext>
                </a:extLst>
              </p:cNvPr>
              <p:cNvSpPr/>
              <p:nvPr/>
            </p:nvSpPr>
            <p:spPr>
              <a:xfrm>
                <a:off x="3671284" y="2868611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CE8C443-3EA5-4999-9000-ED521FDDF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2868611"/>
                <a:ext cx="90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16D34AC-68F5-4710-86DD-0168FFBA2008}"/>
                  </a:ext>
                </a:extLst>
              </p:cNvPr>
              <p:cNvSpPr/>
              <p:nvPr/>
            </p:nvSpPr>
            <p:spPr>
              <a:xfrm>
                <a:off x="3671284" y="3389065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16D34AC-68F5-4710-86DD-0168FFBA2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3389065"/>
                <a:ext cx="90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D3304DE-0158-4377-91B4-EEC873313E08}"/>
                  </a:ext>
                </a:extLst>
              </p:cNvPr>
              <p:cNvSpPr/>
              <p:nvPr/>
            </p:nvSpPr>
            <p:spPr>
              <a:xfrm>
                <a:off x="3671284" y="3909519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D3304DE-0158-4377-91B4-EEC873313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3909519"/>
                <a:ext cx="90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4432BDF-45FF-4BEC-B185-58C63A2A70CB}"/>
                  </a:ext>
                </a:extLst>
              </p:cNvPr>
              <p:cNvSpPr/>
              <p:nvPr/>
            </p:nvSpPr>
            <p:spPr>
              <a:xfrm>
                <a:off x="3671284" y="4429972"/>
                <a:ext cx="90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4432BDF-45FF-4BEC-B185-58C63A2A7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84" y="4429972"/>
                <a:ext cx="90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11CBE6-C5E2-42AD-BE21-2C3DE57A066B}"/>
                  </a:ext>
                </a:extLst>
              </p:cNvPr>
              <p:cNvSpPr/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11CBE6-C5E2-42AD-BE21-2C3DE57A0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08E5E5A-AFC5-4ABB-BF7D-A0F3E3C25B65}"/>
                  </a:ext>
                </a:extLst>
              </p:cNvPr>
              <p:cNvSpPr txBox="1"/>
              <p:nvPr/>
            </p:nvSpPr>
            <p:spPr>
              <a:xfrm>
                <a:off x="1023130" y="5549563"/>
                <a:ext cx="4319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08E5E5A-AFC5-4ABB-BF7D-A0F3E3C25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30" y="5549563"/>
                <a:ext cx="43198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B73EBB-7B27-49C2-A250-A38BC7FCBDBD}"/>
                  </a:ext>
                </a:extLst>
              </p:cNvPr>
              <p:cNvSpPr txBox="1"/>
              <p:nvPr/>
            </p:nvSpPr>
            <p:spPr>
              <a:xfrm>
                <a:off x="2862612" y="5560879"/>
                <a:ext cx="506235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B73EBB-7B27-49C2-A250-A38BC7FCB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612" y="5560879"/>
                <a:ext cx="506235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6B17E0-3CBD-43AB-A312-08353572A944}"/>
                  </a:ext>
                </a:extLst>
              </p:cNvPr>
              <p:cNvSpPr txBox="1"/>
              <p:nvPr/>
            </p:nvSpPr>
            <p:spPr>
              <a:xfrm>
                <a:off x="3324225" y="5408143"/>
                <a:ext cx="1577391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6B17E0-3CBD-43AB-A312-08353572A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225" y="5408143"/>
                <a:ext cx="1577391" cy="82747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65D415F-23F4-42C2-92EE-64FC03660DBE}"/>
              </a:ext>
            </a:extLst>
          </p:cNvPr>
          <p:cNvSpPr/>
          <p:nvPr/>
        </p:nvSpPr>
        <p:spPr>
          <a:xfrm>
            <a:off x="273754" y="2888762"/>
            <a:ext cx="4539546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2A67D3B-B4A7-4E3A-81C1-3F03F8A2D305}"/>
                  </a:ext>
                </a:extLst>
              </p:cNvPr>
              <p:cNvSpPr txBox="1"/>
              <p:nvPr/>
            </p:nvSpPr>
            <p:spPr>
              <a:xfrm>
                <a:off x="5356360" y="3582897"/>
                <a:ext cx="428332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2A67D3B-B4A7-4E3A-81C1-3F03F8A2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60" y="3582897"/>
                <a:ext cx="428332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1FD549-00A4-4565-B843-EEE89FE28589}"/>
                  </a:ext>
                </a:extLst>
              </p:cNvPr>
              <p:cNvSpPr txBox="1"/>
              <p:nvPr/>
            </p:nvSpPr>
            <p:spPr>
              <a:xfrm>
                <a:off x="5356360" y="2957014"/>
                <a:ext cx="41658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F1FD549-00A4-4565-B843-EEE89FE28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60" y="2957014"/>
                <a:ext cx="416584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4DF27F0D-B6AF-4D03-91EB-2E465913558F}"/>
              </a:ext>
            </a:extLst>
          </p:cNvPr>
          <p:cNvSpPr txBox="1"/>
          <p:nvPr/>
        </p:nvSpPr>
        <p:spPr>
          <a:xfrm>
            <a:off x="5013050" y="1340912"/>
            <a:ext cx="2376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Median class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6AC0250-EFA1-497F-92D1-E5EDBB2C45A5}"/>
                  </a:ext>
                </a:extLst>
              </p:cNvPr>
              <p:cNvSpPr txBox="1"/>
              <p:nvPr/>
            </p:nvSpPr>
            <p:spPr>
              <a:xfrm>
                <a:off x="5356360" y="1828804"/>
                <a:ext cx="1623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6AC0250-EFA1-497F-92D1-E5EDBB2C4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60" y="1828804"/>
                <a:ext cx="1623117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B50E479-B20D-48CA-8FA1-03E001597444}"/>
                  </a:ext>
                </a:extLst>
              </p:cNvPr>
              <p:cNvSpPr txBox="1"/>
              <p:nvPr/>
            </p:nvSpPr>
            <p:spPr>
              <a:xfrm>
                <a:off x="5356360" y="2350313"/>
                <a:ext cx="1467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B50E479-B20D-48CA-8FA1-03E00159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60" y="2350313"/>
                <a:ext cx="146794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1276981-A6B1-4304-A6EF-9F0B4AF4FFEB}"/>
                  </a:ext>
                </a:extLst>
              </p:cNvPr>
              <p:cNvSpPr txBox="1"/>
              <p:nvPr/>
            </p:nvSpPr>
            <p:spPr>
              <a:xfrm>
                <a:off x="5681888" y="2957014"/>
                <a:ext cx="1068477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1276981-A6B1-4304-A6EF-9F0B4AF4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88" y="2957014"/>
                <a:ext cx="1068477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9138151-88B7-4EB2-A039-008DA1DF15D8}"/>
                  </a:ext>
                </a:extLst>
              </p:cNvPr>
              <p:cNvSpPr txBox="1"/>
              <p:nvPr/>
            </p:nvSpPr>
            <p:spPr>
              <a:xfrm>
                <a:off x="5694924" y="3582897"/>
                <a:ext cx="1042404" cy="5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9138151-88B7-4EB2-A039-008DA1DF1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924" y="3582897"/>
                <a:ext cx="1042404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: Diagonal Corners Rounded 98">
            <a:extLst>
              <a:ext uri="{FF2B5EF4-FFF2-40B4-BE49-F238E27FC236}">
                <a16:creationId xmlns:a16="http://schemas.microsoft.com/office/drawing/2014/main" id="{BF1124A6-FA29-4CBC-B0E6-01A31429D704}"/>
              </a:ext>
            </a:extLst>
          </p:cNvPr>
          <p:cNvSpPr/>
          <p:nvPr/>
        </p:nvSpPr>
        <p:spPr>
          <a:xfrm>
            <a:off x="2167465" y="2931374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C951E99D-E37F-41C5-8027-CDACAB90CC44}"/>
              </a:ext>
            </a:extLst>
          </p:cNvPr>
          <p:cNvSpPr/>
          <p:nvPr/>
        </p:nvSpPr>
        <p:spPr>
          <a:xfrm>
            <a:off x="3772384" y="2404454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17D1B0-75DE-478A-B402-484E1CF465EB}"/>
                  </a:ext>
                </a:extLst>
              </p:cNvPr>
              <p:cNvSpPr txBox="1"/>
              <p:nvPr/>
            </p:nvSpPr>
            <p:spPr>
              <a:xfrm>
                <a:off x="5344069" y="4208780"/>
                <a:ext cx="1315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517D1B0-75DE-478A-B402-484E1CF4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69" y="4208780"/>
                <a:ext cx="131596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A476E-3F68-4EB9-BD9D-DD80CD4D6502}"/>
                  </a:ext>
                </a:extLst>
              </p:cNvPr>
              <p:cNvSpPr txBox="1"/>
              <p:nvPr/>
            </p:nvSpPr>
            <p:spPr>
              <a:xfrm>
                <a:off x="1703542" y="5549563"/>
                <a:ext cx="12610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A476E-3F68-4EB9-BD9D-DD80CD4D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42" y="5549563"/>
                <a:ext cx="1261010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576BF2D-9461-454C-8EFD-73572D40A5E5}"/>
                  </a:ext>
                </a:extLst>
              </p:cNvPr>
              <p:cNvSpPr txBox="1"/>
              <p:nvPr/>
            </p:nvSpPr>
            <p:spPr>
              <a:xfrm>
                <a:off x="1381826" y="554956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576BF2D-9461-454C-8EFD-73572D40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26" y="5549563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CDBE8D-B01A-4EB6-9FA8-95A0483AA5B7}"/>
                  </a:ext>
                </a:extLst>
              </p:cNvPr>
              <p:cNvSpPr txBox="1"/>
              <p:nvPr/>
            </p:nvSpPr>
            <p:spPr>
              <a:xfrm>
                <a:off x="170773" y="5257059"/>
                <a:ext cx="1056047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CDBE8D-B01A-4EB6-9FA8-95A0483AA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3" y="5257059"/>
                <a:ext cx="1056047" cy="113569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7DC25B-F0FB-4DE0-B6EE-60F3E2F5D550}"/>
                  </a:ext>
                </a:extLst>
              </p:cNvPr>
              <p:cNvSpPr txBox="1"/>
              <p:nvPr/>
            </p:nvSpPr>
            <p:spPr>
              <a:xfrm>
                <a:off x="7977386" y="2733544"/>
                <a:ext cx="4384783" cy="927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50−30</m:t>
                              </m:r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7DC25B-F0FB-4DE0-B6EE-60F3E2F5D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386" y="2733544"/>
                <a:ext cx="4384783" cy="92788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347C4BE-852D-43EE-969A-6C2B29A293D0}"/>
                  </a:ext>
                </a:extLst>
              </p:cNvPr>
              <p:cNvSpPr txBox="1"/>
              <p:nvPr/>
            </p:nvSpPr>
            <p:spPr>
              <a:xfrm>
                <a:off x="7977386" y="1456146"/>
                <a:ext cx="4062839" cy="1134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347C4BE-852D-43EE-969A-6C2B29A29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386" y="1456146"/>
                <a:ext cx="4062839" cy="113409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7C72333-49F2-480B-A285-36B3922E0C6E}"/>
                  </a:ext>
                </a:extLst>
              </p:cNvPr>
              <p:cNvSpPr txBox="1"/>
              <p:nvPr/>
            </p:nvSpPr>
            <p:spPr>
              <a:xfrm>
                <a:off x="7431490" y="293587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7C72333-49F2-480B-A285-36B3922E0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490" y="2935875"/>
                <a:ext cx="506235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C0F8ED-0371-43B8-A55C-FD9A2A463D5F}"/>
                  </a:ext>
                </a:extLst>
              </p:cNvPr>
              <p:cNvSpPr txBox="1"/>
              <p:nvPr/>
            </p:nvSpPr>
            <p:spPr>
              <a:xfrm>
                <a:off x="7977386" y="3886313"/>
                <a:ext cx="29037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=20+7.41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EC0F8ED-0371-43B8-A55C-FD9A2A46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386" y="3886313"/>
                <a:ext cx="2903701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8B0D84A-DDBD-4DD3-89F7-62484004EFA9}"/>
                  </a:ext>
                </a:extLst>
              </p:cNvPr>
              <p:cNvSpPr txBox="1"/>
              <p:nvPr/>
            </p:nvSpPr>
            <p:spPr>
              <a:xfrm>
                <a:off x="7431490" y="388426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8B0D84A-DDBD-4DD3-89F7-62484004E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490" y="3884269"/>
                <a:ext cx="506235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44A02C-8449-42D6-9F0F-419385B34FBF}"/>
                  </a:ext>
                </a:extLst>
              </p:cNvPr>
              <p:cNvSpPr txBox="1"/>
              <p:nvPr/>
            </p:nvSpPr>
            <p:spPr>
              <a:xfrm>
                <a:off x="7428065" y="464593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244A02C-8449-42D6-9F0F-419385B34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065" y="4645937"/>
                <a:ext cx="506235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9E50EF9-E42D-49B4-A0CE-2F1C10587960}"/>
                  </a:ext>
                </a:extLst>
              </p:cNvPr>
              <p:cNvSpPr txBox="1"/>
              <p:nvPr/>
            </p:nvSpPr>
            <p:spPr>
              <a:xfrm>
                <a:off x="7977386" y="4645937"/>
                <a:ext cx="20093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=27.41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9E50EF9-E42D-49B4-A0CE-2F1C10587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386" y="4645937"/>
                <a:ext cx="2009399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6CAECC-E408-4FDD-8056-F4638AFDB6EA}"/>
              </a:ext>
            </a:extLst>
          </p:cNvPr>
          <p:cNvCxnSpPr>
            <a:cxnSpLocks/>
          </p:cNvCxnSpPr>
          <p:nvPr/>
        </p:nvCxnSpPr>
        <p:spPr>
          <a:xfrm>
            <a:off x="7296150" y="895350"/>
            <a:ext cx="0" cy="5570431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7ED2C62-1309-451B-B6DD-B94490B9853C}"/>
              </a:ext>
            </a:extLst>
          </p:cNvPr>
          <p:cNvSpPr txBox="1"/>
          <p:nvPr/>
        </p:nvSpPr>
        <p:spPr>
          <a:xfrm>
            <a:off x="-3419733" y="731603"/>
            <a:ext cx="341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Mean (Direct Method)</a:t>
            </a:r>
          </a:p>
        </p:txBody>
      </p:sp>
    </p:spTree>
    <p:extLst>
      <p:ext uri="{BB962C8B-B14F-4D97-AF65-F5344CB8AC3E}">
        <p14:creationId xmlns:p14="http://schemas.microsoft.com/office/powerpoint/2010/main" val="129287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0" grpId="0" animBg="1"/>
      <p:bldP spid="91" grpId="0"/>
      <p:bldP spid="92" grpId="0"/>
      <p:bldP spid="93" grpId="0"/>
      <p:bldP spid="94" grpId="0"/>
      <p:bldP spid="96" grpId="0"/>
      <p:bldP spid="97" grpId="0"/>
      <p:bldP spid="98" grpId="0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FB5B-BFB7-4BCB-8588-04293733C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725E-9533-5559-C5C4-76C9EA67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72328-FCA8-4C47-884D-80BA94F87256}"/>
              </a:ext>
            </a:extLst>
          </p:cNvPr>
          <p:cNvSpPr txBox="1"/>
          <p:nvPr/>
        </p:nvSpPr>
        <p:spPr>
          <a:xfrm>
            <a:off x="218667" y="731603"/>
            <a:ext cx="3420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Mean (Direct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234551F-B694-476C-B045-6AEEAF75D1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234551F-B694-476C-B045-6AEEAF75D1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" t="-1124" r="-102362" b="-584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9222" t="-1124" r="-1167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023F67F-FA19-4F9A-BA0C-46C0EC1E1E4A}"/>
                  </a:ext>
                </a:extLst>
              </p:cNvPr>
              <p:cNvSpPr/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023F67F-FA19-4F9A-BA0C-46C0EC1E1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B0FFB25-756A-419E-B02D-839FAFF050FD}"/>
                  </a:ext>
                </a:extLst>
              </p:cNvPr>
              <p:cNvSpPr/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B0FFB25-756A-419E-B02D-839FAFF05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E19DA91-779D-455E-AF88-22FCDB7A7261}"/>
                  </a:ext>
                </a:extLst>
              </p:cNvPr>
              <p:cNvSpPr/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E19DA91-779D-455E-AF88-22FCDB7A7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8CC51E-599A-4D9A-A4D3-A019CD05C6CE}"/>
                  </a:ext>
                </a:extLst>
              </p:cNvPr>
              <p:cNvSpPr/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28CC51E-599A-4D9A-A4D3-A019CD05C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5D4C8B-1074-45A1-B44B-9A9D19870730}"/>
                  </a:ext>
                </a:extLst>
              </p:cNvPr>
              <p:cNvSpPr/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5D4C8B-1074-45A1-B44B-9A9D19870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53E35B0-A08B-43D3-BFE7-9599473D34BA}"/>
                  </a:ext>
                </a:extLst>
              </p:cNvPr>
              <p:cNvSpPr/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53E35B0-A08B-43D3-BFE7-9599473D3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624189-5F5E-471F-B4D4-4DBFC3FEB2C0}"/>
                  </a:ext>
                </a:extLst>
              </p:cNvPr>
              <p:cNvSpPr/>
              <p:nvPr/>
            </p:nvSpPr>
            <p:spPr>
              <a:xfrm>
                <a:off x="2155732" y="181792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D624189-5F5E-471F-B4D4-4DBFC3FEB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1817920"/>
                <a:ext cx="720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DC74C2A-9AF8-4DBE-8E99-8FEAC0B2F444}"/>
                  </a:ext>
                </a:extLst>
              </p:cNvPr>
              <p:cNvSpPr/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DC74C2A-9AF8-4DBE-8E99-8FEAC0B2F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327AFE-093F-41B8-A228-2E1138BE17C8}"/>
                  </a:ext>
                </a:extLst>
              </p:cNvPr>
              <p:cNvSpPr/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327AFE-093F-41B8-A228-2E1138BE1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565815-6046-4709-83E2-59BC1B13F88F}"/>
                  </a:ext>
                </a:extLst>
              </p:cNvPr>
              <p:cNvSpPr/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E565815-6046-4709-83E2-59BC1B13F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4A33CC-F28A-4A6E-B83F-C3677B3381B8}"/>
                  </a:ext>
                </a:extLst>
              </p:cNvPr>
              <p:cNvSpPr/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4A33CC-F28A-4A6E-B83F-C3677B3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11CBE6-C5E2-42AD-BE21-2C3DE57A066B}"/>
                  </a:ext>
                </a:extLst>
              </p:cNvPr>
              <p:cNvSpPr/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11CBE6-C5E2-42AD-BE21-2C3DE57A0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A476E-3F68-4EB9-BD9D-DD80CD4D6502}"/>
                  </a:ext>
                </a:extLst>
              </p:cNvPr>
              <p:cNvSpPr txBox="1"/>
              <p:nvPr/>
            </p:nvSpPr>
            <p:spPr>
              <a:xfrm>
                <a:off x="989856" y="5549563"/>
                <a:ext cx="12610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EAA476E-3F68-4EB9-BD9D-DD80CD4D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56" y="5549563"/>
                <a:ext cx="126101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CDBE8D-B01A-4EB6-9FA8-95A0483AA5B7}"/>
                  </a:ext>
                </a:extLst>
              </p:cNvPr>
              <p:cNvSpPr txBox="1"/>
              <p:nvPr/>
            </p:nvSpPr>
            <p:spPr>
              <a:xfrm>
                <a:off x="170773" y="5257059"/>
                <a:ext cx="1056047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CDBE8D-B01A-4EB6-9FA8-95A0483AA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3" y="5257059"/>
                <a:ext cx="1056047" cy="11356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635444B2-9169-48FE-9A28-CC887CDD0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159635"/>
                  </p:ext>
                </p:extLst>
              </p:nvPr>
            </p:nvGraphicFramePr>
            <p:xfrm>
              <a:off x="3324225" y="1280450"/>
              <a:ext cx="3944039" cy="3682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7109">
                      <a:extLst>
                        <a:ext uri="{9D8B030D-6E8A-4147-A177-3AD203B41FA5}">
                          <a16:colId xmlns:a16="http://schemas.microsoft.com/office/drawing/2014/main" val="825888703"/>
                        </a:ext>
                      </a:extLst>
                    </a:gridCol>
                    <a:gridCol w="2566930">
                      <a:extLst>
                        <a:ext uri="{9D8B030D-6E8A-4147-A177-3AD203B41FA5}">
                          <a16:colId xmlns:a16="http://schemas.microsoft.com/office/drawing/2014/main" val="501132493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kern="12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kern="1200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965418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5660127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3603947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9331259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147070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184756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69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635444B2-9169-48FE-9A28-CC887CDD0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5159635"/>
                  </p:ext>
                </p:extLst>
              </p:nvPr>
            </p:nvGraphicFramePr>
            <p:xfrm>
              <a:off x="3324225" y="1280450"/>
              <a:ext cx="3944039" cy="3682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7109">
                      <a:extLst>
                        <a:ext uri="{9D8B030D-6E8A-4147-A177-3AD203B41FA5}">
                          <a16:colId xmlns:a16="http://schemas.microsoft.com/office/drawing/2014/main" val="825888703"/>
                        </a:ext>
                      </a:extLst>
                    </a:gridCol>
                    <a:gridCol w="2566930">
                      <a:extLst>
                        <a:ext uri="{9D8B030D-6E8A-4147-A177-3AD203B41FA5}">
                          <a16:colId xmlns:a16="http://schemas.microsoft.com/office/drawing/2014/main" val="501132493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885" t="-2247" r="-188053" b="-583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54028" t="-2247" r="-711" b="-583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965418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5660127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3603947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9331259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0147070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184756"/>
                      </a:ext>
                    </a:extLst>
                  </a:tr>
                  <a:tr h="523679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696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A47EAF7-3185-4DB6-B168-A01F3745A152}"/>
                  </a:ext>
                </a:extLst>
              </p:cNvPr>
              <p:cNvSpPr/>
              <p:nvPr/>
            </p:nvSpPr>
            <p:spPr>
              <a:xfrm>
                <a:off x="3638912" y="181792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A47EAF7-3185-4DB6-B168-A01F3745A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912" y="1817920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4C2381-AE03-4D18-BF22-F9C5D0F527A9}"/>
                  </a:ext>
                </a:extLst>
              </p:cNvPr>
              <p:cNvSpPr/>
              <p:nvPr/>
            </p:nvSpPr>
            <p:spPr>
              <a:xfrm>
                <a:off x="3667290" y="233972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4C2381-AE03-4D18-BF22-F9C5D0F52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2339726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C785690-AC1A-4198-9AD9-F7EBD1459334}"/>
                  </a:ext>
                </a:extLst>
              </p:cNvPr>
              <p:cNvSpPr/>
              <p:nvPr/>
            </p:nvSpPr>
            <p:spPr>
              <a:xfrm>
                <a:off x="3667290" y="28615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C785690-AC1A-4198-9AD9-F7EBD1459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2861532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D297257-0EF6-473F-9450-7EC9F4F48602}"/>
                  </a:ext>
                </a:extLst>
              </p:cNvPr>
              <p:cNvSpPr/>
              <p:nvPr/>
            </p:nvSpPr>
            <p:spPr>
              <a:xfrm>
                <a:off x="3667290" y="338333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D297257-0EF6-473F-9450-7EC9F4F4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3383338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ECA870B-73C8-4CCD-BE38-3545E8224912}"/>
                  </a:ext>
                </a:extLst>
              </p:cNvPr>
              <p:cNvSpPr/>
              <p:nvPr/>
            </p:nvSpPr>
            <p:spPr>
              <a:xfrm>
                <a:off x="3667290" y="390514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ECA870B-73C8-4CCD-BE38-3545E8224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3905144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39B7ED1-432E-473B-A32B-60436048A288}"/>
                  </a:ext>
                </a:extLst>
              </p:cNvPr>
              <p:cNvSpPr/>
              <p:nvPr/>
            </p:nvSpPr>
            <p:spPr>
              <a:xfrm>
                <a:off x="5474949" y="1817920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39B7ED1-432E-473B-A32B-60436048A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1817920"/>
                <a:ext cx="108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1D4EFE-634B-4AEA-A97A-E6226B2E9B70}"/>
                  </a:ext>
                </a:extLst>
              </p:cNvPr>
              <p:cNvSpPr/>
              <p:nvPr/>
            </p:nvSpPr>
            <p:spPr>
              <a:xfrm>
                <a:off x="5474949" y="2339726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1D4EFE-634B-4AEA-A97A-E6226B2E9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2339726"/>
                <a:ext cx="1080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A6F5EC4-9598-4BFF-8638-D8E26D5D7983}"/>
                  </a:ext>
                </a:extLst>
              </p:cNvPr>
              <p:cNvSpPr/>
              <p:nvPr/>
            </p:nvSpPr>
            <p:spPr>
              <a:xfrm>
                <a:off x="5474949" y="2861532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A6F5EC4-9598-4BFF-8638-D8E26D5D7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2861532"/>
                <a:ext cx="1080000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6E4D77-B5E2-4DF9-A443-2A094F003394}"/>
                  </a:ext>
                </a:extLst>
              </p:cNvPr>
              <p:cNvSpPr/>
              <p:nvPr/>
            </p:nvSpPr>
            <p:spPr>
              <a:xfrm>
                <a:off x="5474949" y="3383338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6E4D77-B5E2-4DF9-A443-2A094F003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3383338"/>
                <a:ext cx="1080000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6A84E7C-15D8-4BE3-A600-03D826E8CB5F}"/>
                  </a:ext>
                </a:extLst>
              </p:cNvPr>
              <p:cNvSpPr/>
              <p:nvPr/>
            </p:nvSpPr>
            <p:spPr>
              <a:xfrm>
                <a:off x="5474949" y="3905144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765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6A84E7C-15D8-4BE3-A600-03D826E8C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3905144"/>
                <a:ext cx="1080000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46D34E0-A2D4-44DA-8877-2F5E15FB41D7}"/>
                  </a:ext>
                </a:extLst>
              </p:cNvPr>
              <p:cNvSpPr/>
              <p:nvPr/>
            </p:nvSpPr>
            <p:spPr>
              <a:xfrm>
                <a:off x="3667290" y="442694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46D34E0-A2D4-44DA-8877-2F5E15FB4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0" y="4426948"/>
                <a:ext cx="720000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69609CD-FA50-471D-9C0A-06CF617BFD75}"/>
                  </a:ext>
                </a:extLst>
              </p:cNvPr>
              <p:cNvSpPr/>
              <p:nvPr/>
            </p:nvSpPr>
            <p:spPr>
              <a:xfrm>
                <a:off x="5474949" y="4426948"/>
                <a:ext cx="108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69609CD-FA50-471D-9C0A-06CF617BF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49" y="4426948"/>
                <a:ext cx="1080000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ED5793-18CB-4ED3-81DE-BC0C56D660BF}"/>
                  </a:ext>
                </a:extLst>
              </p:cNvPr>
              <p:cNvSpPr txBox="1"/>
              <p:nvPr/>
            </p:nvSpPr>
            <p:spPr>
              <a:xfrm>
                <a:off x="9021254" y="1223603"/>
                <a:ext cx="2071413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ED5793-18CB-4ED3-81DE-BC0C56D66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254" y="1223603"/>
                <a:ext cx="2071413" cy="99597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B7FE37-7F0B-4A3D-92B4-09A20447128F}"/>
                  </a:ext>
                </a:extLst>
              </p:cNvPr>
              <p:cNvSpPr txBox="1"/>
              <p:nvPr/>
            </p:nvSpPr>
            <p:spPr>
              <a:xfrm>
                <a:off x="9021254" y="2431778"/>
                <a:ext cx="2071413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2800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B7FE37-7F0B-4A3D-92B4-09A20447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254" y="2431778"/>
                <a:ext cx="2071413" cy="9017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5C8FE4F-502F-48B6-840A-02E5F5ABB063}"/>
                  </a:ext>
                </a:extLst>
              </p:cNvPr>
              <p:cNvSpPr txBox="1"/>
              <p:nvPr/>
            </p:nvSpPr>
            <p:spPr>
              <a:xfrm>
                <a:off x="9021254" y="3545759"/>
                <a:ext cx="15505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bar>
                      <m:r>
                        <a:rPr lang="en-IN" sz="280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5C8FE4F-502F-48B6-840A-02E5F5AB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254" y="3545759"/>
                <a:ext cx="1550518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3CBA94-2D15-4D47-96CA-E831E53666EC}"/>
                  </a:ext>
                </a:extLst>
              </p:cNvPr>
              <p:cNvSpPr txBox="1"/>
              <p:nvPr/>
            </p:nvSpPr>
            <p:spPr>
              <a:xfrm>
                <a:off x="8437328" y="262106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3CBA94-2D15-4D47-96CA-E831E536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328" y="2621060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7582A0-0AF4-478C-BF77-DA7BDC43BB38}"/>
                  </a:ext>
                </a:extLst>
              </p:cNvPr>
              <p:cNvSpPr txBox="1"/>
              <p:nvPr/>
            </p:nvSpPr>
            <p:spPr>
              <a:xfrm>
                <a:off x="8437327" y="354575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7582A0-0AF4-478C-BF77-DA7BDC43B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327" y="3545759"/>
                <a:ext cx="5062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8C15696F-A0B9-46B2-A65C-400DCA790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26922"/>
              </p:ext>
            </p:extLst>
          </p:nvPr>
        </p:nvGraphicFramePr>
        <p:xfrm>
          <a:off x="4702791" y="4962524"/>
          <a:ext cx="2565473" cy="1008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5473">
                  <a:extLst>
                    <a:ext uri="{9D8B030D-6E8A-4147-A177-3AD203B41FA5}">
                      <a16:colId xmlns:a16="http://schemas.microsoft.com/office/drawing/2014/main" val="1871424704"/>
                    </a:ext>
                  </a:extLst>
                </a:gridCol>
              </a:tblGrid>
              <a:tr h="1008831"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179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BE5777D-981A-4813-9477-8382EA648663}"/>
                  </a:ext>
                </a:extLst>
              </p:cNvPr>
              <p:cNvSpPr/>
              <p:nvPr/>
            </p:nvSpPr>
            <p:spPr>
              <a:xfrm>
                <a:off x="4720110" y="5016909"/>
                <a:ext cx="2589678" cy="9966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=2800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BE5777D-981A-4813-9477-8382EA648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10" y="5016909"/>
                <a:ext cx="2589678" cy="99667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3AB5548A-C59E-4EC1-A67C-03432E987986}"/>
              </a:ext>
            </a:extLst>
          </p:cNvPr>
          <p:cNvSpPr txBox="1"/>
          <p:nvPr/>
        </p:nvSpPr>
        <p:spPr>
          <a:xfrm>
            <a:off x="-1215557" y="731603"/>
            <a:ext cx="111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Mode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700EDF0-B85C-4198-A097-3868E5B49EFC}"/>
              </a:ext>
            </a:extLst>
          </p:cNvPr>
          <p:cNvCxnSpPr>
            <a:cxnSpLocks/>
          </p:cNvCxnSpPr>
          <p:nvPr/>
        </p:nvCxnSpPr>
        <p:spPr>
          <a:xfrm>
            <a:off x="7791450" y="895350"/>
            <a:ext cx="0" cy="5570431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0465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4" grpId="0"/>
      <p:bldP spid="55" grpId="0"/>
      <p:bldP spid="56" grpId="0"/>
      <p:bldP spid="57" grpId="0"/>
      <p:bldP spid="58" grpId="0"/>
      <p:bldP spid="65" grpId="0"/>
      <p:bldP spid="77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9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FB5B-BFB7-4BCB-8588-04293733C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725E-9533-5559-C5C4-76C9EA67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1.3 ⇝ Example 6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72328-FCA8-4C47-884D-80BA94F87256}"/>
              </a:ext>
            </a:extLst>
          </p:cNvPr>
          <p:cNvSpPr txBox="1"/>
          <p:nvPr/>
        </p:nvSpPr>
        <p:spPr>
          <a:xfrm>
            <a:off x="218667" y="731603"/>
            <a:ext cx="111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F3B229-F615-4ECE-8599-6EC13F100944}"/>
                  </a:ext>
                </a:extLst>
              </p:cNvPr>
              <p:cNvSpPr txBox="1"/>
              <p:nvPr/>
            </p:nvSpPr>
            <p:spPr>
              <a:xfrm>
                <a:off x="6885061" y="1152560"/>
                <a:ext cx="468468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F3B229-F615-4ECE-8599-6EC13F10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061" y="1152560"/>
                <a:ext cx="4684680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62CDCD0-811F-4D6C-95DA-5F104D533A03}"/>
                  </a:ext>
                </a:extLst>
              </p:cNvPr>
              <p:cNvSpPr txBox="1"/>
              <p:nvPr/>
            </p:nvSpPr>
            <p:spPr>
              <a:xfrm>
                <a:off x="6440517" y="2336870"/>
                <a:ext cx="557376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20+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27−18</m:t>
                              </m:r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27</m:t>
                                  </m:r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−18−20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62CDCD0-811F-4D6C-95DA-5F104D533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7" y="2336870"/>
                <a:ext cx="5573769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291394-BC16-4937-BF52-1B3E61FB11AF}"/>
                  </a:ext>
                </a:extLst>
              </p:cNvPr>
              <p:cNvSpPr txBox="1"/>
              <p:nvPr/>
            </p:nvSpPr>
            <p:spPr>
              <a:xfrm>
                <a:off x="6440516" y="3598043"/>
                <a:ext cx="453228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20+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54−38 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291394-BC16-4937-BF52-1B3E61FB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6" y="3598043"/>
                <a:ext cx="4532283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44A5C0-335A-43B8-B5D2-C8E3C7A5822E}"/>
                  </a:ext>
                </a:extLst>
              </p:cNvPr>
              <p:cNvSpPr txBox="1"/>
              <p:nvPr/>
            </p:nvSpPr>
            <p:spPr>
              <a:xfrm>
                <a:off x="6440517" y="6015256"/>
                <a:ext cx="17026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25.63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44A5C0-335A-43B8-B5D2-C8E3C7A58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7" y="6015256"/>
                <a:ext cx="170267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BC6728-2C0A-4B70-BD9B-2B8AAEBFDB14}"/>
                  </a:ext>
                </a:extLst>
              </p:cNvPr>
              <p:cNvSpPr txBox="1"/>
              <p:nvPr/>
            </p:nvSpPr>
            <p:spPr>
              <a:xfrm>
                <a:off x="5931794" y="265440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BC6728-2C0A-4B70-BD9B-2B8AAEBFD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94" y="2654403"/>
                <a:ext cx="5062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021A439-9380-4AE0-B8EF-3D0ABA61F9A0}"/>
                  </a:ext>
                </a:extLst>
              </p:cNvPr>
              <p:cNvSpPr txBox="1"/>
              <p:nvPr/>
            </p:nvSpPr>
            <p:spPr>
              <a:xfrm>
                <a:off x="5931794" y="396517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021A439-9380-4AE0-B8EF-3D0ABA61F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94" y="3965176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C69BB34-2AE2-46F7-BE2E-251D01E5DA31}"/>
                  </a:ext>
                </a:extLst>
              </p:cNvPr>
              <p:cNvSpPr txBox="1"/>
              <p:nvPr/>
            </p:nvSpPr>
            <p:spPr>
              <a:xfrm>
                <a:off x="5934282" y="601525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C69BB34-2AE2-46F7-BE2E-251D01E5D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282" y="6015256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1C751ECD-CD95-4828-9369-CA5207FDDB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>
                <a:extLst>
                  <a:ext uri="{FF2B5EF4-FFF2-40B4-BE49-F238E27FC236}">
                    <a16:creationId xmlns:a16="http://schemas.microsoft.com/office/drawing/2014/main" id="{1C751ECD-CD95-4828-9369-CA5207FDDB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667" y="1279325"/>
              <a:ext cx="3105558" cy="36865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40800">
                      <a:extLst>
                        <a:ext uri="{9D8B030D-6E8A-4147-A177-3AD203B41FA5}">
                          <a16:colId xmlns:a16="http://schemas.microsoft.com/office/drawing/2014/main" val="1824731323"/>
                        </a:ext>
                      </a:extLst>
                    </a:gridCol>
                    <a:gridCol w="1564758">
                      <a:extLst>
                        <a:ext uri="{9D8B030D-6E8A-4147-A177-3AD203B41FA5}">
                          <a16:colId xmlns:a16="http://schemas.microsoft.com/office/drawing/2014/main" val="91729319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94" t="-1124" r="-102362" b="-584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9222" t="-1124" r="-1167" b="-584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6986147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1556194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8047041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5078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5969910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7009159"/>
                      </a:ext>
                    </a:extLst>
                  </a:tr>
                  <a:tr h="524422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9722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607F948-1626-46D4-92BA-C9B8E2DF0FC4}"/>
                  </a:ext>
                </a:extLst>
              </p:cNvPr>
              <p:cNvSpPr/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607F948-1626-46D4-92BA-C9B8E2DF0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1814776"/>
                <a:ext cx="1440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ABEAF22-C596-45D1-B022-31CABAEB307E}"/>
                  </a:ext>
                </a:extLst>
              </p:cNvPr>
              <p:cNvSpPr/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ABEAF22-C596-45D1-B022-31CABAEB3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337319"/>
                <a:ext cx="1440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360F79F-1B4A-4AA9-8A8D-BE6B85157E93}"/>
                  </a:ext>
                </a:extLst>
              </p:cNvPr>
              <p:cNvSpPr/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360F79F-1B4A-4AA9-8A8D-BE6B85157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2859862"/>
                <a:ext cx="1440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5311CC-969F-45D7-A41C-5E8DD0EDD687}"/>
                  </a:ext>
                </a:extLst>
              </p:cNvPr>
              <p:cNvSpPr/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15311CC-969F-45D7-A41C-5E8DD0EDD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382405"/>
                <a:ext cx="1440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42E3B3F-8A9B-46C1-AB8D-808F66FEDDFB}"/>
                  </a:ext>
                </a:extLst>
              </p:cNvPr>
              <p:cNvSpPr/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42E3B3F-8A9B-46C1-AB8D-808F66FED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47" y="3904948"/>
                <a:ext cx="144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4D2E228-CE84-4781-8CDD-C852C39CEF0C}"/>
                  </a:ext>
                </a:extLst>
              </p:cNvPr>
              <p:cNvSpPr/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4D2E228-CE84-4781-8CDD-C852C39CE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4" y="4427492"/>
                <a:ext cx="144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49C8B5E-E61D-459D-8C52-71CB9DA9C017}"/>
                  </a:ext>
                </a:extLst>
              </p:cNvPr>
              <p:cNvSpPr/>
              <p:nvPr/>
            </p:nvSpPr>
            <p:spPr>
              <a:xfrm>
                <a:off x="2155732" y="181792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49C8B5E-E61D-459D-8C52-71CB9DA9C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1817920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0D90E2B-DFCD-49F1-939A-8EB1F16F53AF}"/>
                  </a:ext>
                </a:extLst>
              </p:cNvPr>
              <p:cNvSpPr/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0D90E2B-DFCD-49F1-939A-8EB1F16F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860722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3ED490A-A710-4CD2-A3BB-772795849479}"/>
                  </a:ext>
                </a:extLst>
              </p:cNvPr>
              <p:cNvSpPr/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3ED490A-A710-4CD2-A3BB-772795849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382978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152D04A-8358-4B4B-95E1-3D9B68FB202B}"/>
                  </a:ext>
                </a:extLst>
              </p:cNvPr>
              <p:cNvSpPr/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152D04A-8358-4B4B-95E1-3D9B68FB2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3905234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1FAA9E8-8A6E-44F4-ADFA-0E23A9BA6FB6}"/>
                  </a:ext>
                </a:extLst>
              </p:cNvPr>
              <p:cNvSpPr/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1FAA9E8-8A6E-44F4-ADFA-0E23A9BA6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4427492"/>
                <a:ext cx="720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A666A8-11C2-4063-BB08-BE6D6350BE96}"/>
                  </a:ext>
                </a:extLst>
              </p:cNvPr>
              <p:cNvSpPr/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A666A8-11C2-4063-BB08-BE6D6350B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32" y="2338466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12FD378-CE9C-4A07-9D93-87EBA97A4041}"/>
                  </a:ext>
                </a:extLst>
              </p:cNvPr>
              <p:cNvSpPr/>
              <p:nvPr/>
            </p:nvSpPr>
            <p:spPr>
              <a:xfrm>
                <a:off x="3938917" y="4488396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12FD378-CE9C-4A07-9D93-87EBA97A4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917" y="4488396"/>
                <a:ext cx="1476661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1E464D6-ECF3-4469-8FAD-06A27924249B}"/>
              </a:ext>
            </a:extLst>
          </p:cNvPr>
          <p:cNvSpPr/>
          <p:nvPr/>
        </p:nvSpPr>
        <p:spPr>
          <a:xfrm>
            <a:off x="264161" y="2864480"/>
            <a:ext cx="3007092" cy="52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FABB89-110C-42AD-93E4-9ABE85844B9E}"/>
              </a:ext>
            </a:extLst>
          </p:cNvPr>
          <p:cNvSpPr/>
          <p:nvPr/>
        </p:nvSpPr>
        <p:spPr>
          <a:xfrm>
            <a:off x="3536836" y="900902"/>
            <a:ext cx="1933936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Modal class: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15E885D-2120-43F8-A609-384687E52690}"/>
                  </a:ext>
                </a:extLst>
              </p:cNvPr>
              <p:cNvSpPr/>
              <p:nvPr/>
            </p:nvSpPr>
            <p:spPr>
              <a:xfrm>
                <a:off x="3696497" y="1651349"/>
                <a:ext cx="16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15E885D-2120-43F8-A609-384687E52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497" y="1651349"/>
                <a:ext cx="16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4690608-6555-4E55-BFBA-7C2764B19614}"/>
                  </a:ext>
                </a:extLst>
              </p:cNvPr>
              <p:cNvSpPr/>
              <p:nvPr/>
            </p:nvSpPr>
            <p:spPr>
              <a:xfrm>
                <a:off x="3898234" y="2197417"/>
                <a:ext cx="147666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4690608-6555-4E55-BFBA-7C2764B19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34" y="2197417"/>
                <a:ext cx="1476661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: Diagonal Corners Rounded 81">
            <a:extLst>
              <a:ext uri="{FF2B5EF4-FFF2-40B4-BE49-F238E27FC236}">
                <a16:creationId xmlns:a16="http://schemas.microsoft.com/office/drawing/2014/main" id="{7AFA4B9A-9F36-431C-9042-DC4D6C0C6ACC}"/>
              </a:ext>
            </a:extLst>
          </p:cNvPr>
          <p:cNvSpPr/>
          <p:nvPr/>
        </p:nvSpPr>
        <p:spPr>
          <a:xfrm>
            <a:off x="2136740" y="2923882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56E0644-9C47-4976-9BFB-3E7F9DD89275}"/>
                  </a:ext>
                </a:extLst>
              </p:cNvPr>
              <p:cNvSpPr/>
              <p:nvPr/>
            </p:nvSpPr>
            <p:spPr>
              <a:xfrm>
                <a:off x="3872944" y="2736219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56E0644-9C47-4976-9BFB-3E7F9DD89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4" y="2736219"/>
                <a:ext cx="577921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Diagonal Corners Rounded 83">
            <a:extLst>
              <a:ext uri="{FF2B5EF4-FFF2-40B4-BE49-F238E27FC236}">
                <a16:creationId xmlns:a16="http://schemas.microsoft.com/office/drawing/2014/main" id="{85BFBFC4-78FE-45AA-869B-07E1EE1E4394}"/>
              </a:ext>
            </a:extLst>
          </p:cNvPr>
          <p:cNvSpPr/>
          <p:nvPr/>
        </p:nvSpPr>
        <p:spPr>
          <a:xfrm>
            <a:off x="2136740" y="2400929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: Diagonal Corners Rounded 84">
            <a:extLst>
              <a:ext uri="{FF2B5EF4-FFF2-40B4-BE49-F238E27FC236}">
                <a16:creationId xmlns:a16="http://schemas.microsoft.com/office/drawing/2014/main" id="{EF878A6A-E567-401A-B23E-6C36BB1A28C9}"/>
              </a:ext>
            </a:extLst>
          </p:cNvPr>
          <p:cNvSpPr/>
          <p:nvPr/>
        </p:nvSpPr>
        <p:spPr>
          <a:xfrm>
            <a:off x="2136740" y="3446929"/>
            <a:ext cx="754301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FBD803A-BD6B-4940-B19D-5BE595CD5EFF}"/>
                  </a:ext>
                </a:extLst>
              </p:cNvPr>
              <p:cNvSpPr/>
              <p:nvPr/>
            </p:nvSpPr>
            <p:spPr>
              <a:xfrm>
                <a:off x="4208226" y="2736219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FBD803A-BD6B-4940-B19D-5BE595CD5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26" y="2736219"/>
                <a:ext cx="1036602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225D4C1-6B79-46E1-BD65-256D1B4D0993}"/>
                  </a:ext>
                </a:extLst>
              </p:cNvPr>
              <p:cNvSpPr/>
              <p:nvPr/>
            </p:nvSpPr>
            <p:spPr>
              <a:xfrm>
                <a:off x="3872944" y="3315038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225D4C1-6B79-46E1-BD65-256D1B4D0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4" y="3315038"/>
                <a:ext cx="577921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ECE6809-EC0F-4052-BDC4-36166D37EB5F}"/>
                  </a:ext>
                </a:extLst>
              </p:cNvPr>
              <p:cNvSpPr/>
              <p:nvPr/>
            </p:nvSpPr>
            <p:spPr>
              <a:xfrm>
                <a:off x="4208226" y="3315038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ECE6809-EC0F-4052-BDC4-36166D37E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26" y="3315038"/>
                <a:ext cx="1036602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010C1D9-FC74-4229-A4D6-A4088F5F0CDC}"/>
                  </a:ext>
                </a:extLst>
              </p:cNvPr>
              <p:cNvSpPr/>
              <p:nvPr/>
            </p:nvSpPr>
            <p:spPr>
              <a:xfrm>
                <a:off x="3872944" y="3893857"/>
                <a:ext cx="577921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gu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010C1D9-FC74-4229-A4D6-A4088F5F0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4" y="3893857"/>
                <a:ext cx="577921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8C7DB22-85A0-4F71-A5C0-79B10BBD4042}"/>
                  </a:ext>
                </a:extLst>
              </p:cNvPr>
              <p:cNvSpPr/>
              <p:nvPr/>
            </p:nvSpPr>
            <p:spPr>
              <a:xfrm>
                <a:off x="4208226" y="3893857"/>
                <a:ext cx="103660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8C7DB22-85A0-4F71-A5C0-79B10BBD4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26" y="3893857"/>
                <a:ext cx="1036602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110572F-4D01-4F66-9368-A20E12B59566}"/>
              </a:ext>
            </a:extLst>
          </p:cNvPr>
          <p:cNvCxnSpPr>
            <a:cxnSpLocks/>
          </p:cNvCxnSpPr>
          <p:nvPr/>
        </p:nvCxnSpPr>
        <p:spPr>
          <a:xfrm>
            <a:off x="5619750" y="895350"/>
            <a:ext cx="0" cy="5570431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6EFBAF4-0D1B-4BAB-B844-6B0B620DA935}"/>
                  </a:ext>
                </a:extLst>
              </p:cNvPr>
              <p:cNvSpPr txBox="1"/>
              <p:nvPr/>
            </p:nvSpPr>
            <p:spPr>
              <a:xfrm>
                <a:off x="6440517" y="4859215"/>
                <a:ext cx="359575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20+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16 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6EFBAF4-0D1B-4BAB-B844-6B0B620D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7" y="4859215"/>
                <a:ext cx="3595752" cy="106048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25FB96-B3D1-4A2A-863E-E00E15FFD28A}"/>
                  </a:ext>
                </a:extLst>
              </p:cNvPr>
              <p:cNvSpPr txBox="1"/>
              <p:nvPr/>
            </p:nvSpPr>
            <p:spPr>
              <a:xfrm>
                <a:off x="5931794" y="512784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25FB96-B3D1-4A2A-863E-E00E15FF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94" y="5127846"/>
                <a:ext cx="506235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72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9" grpId="0"/>
      <p:bldP spid="61" grpId="0"/>
      <p:bldP spid="62" grpId="0"/>
      <p:bldP spid="63" grpId="0"/>
      <p:bldP spid="77" grpId="0"/>
      <p:bldP spid="78" grpId="0" animBg="1"/>
      <p:bldP spid="80" grpId="0"/>
      <p:bldP spid="81" grpId="0"/>
      <p:bldP spid="82" grpId="0" animBg="1"/>
      <p:bldP spid="83" grpId="0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3" grpId="0"/>
      <p:bldP spid="9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1.4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Quartiles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468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417582-D15A-4AD3-B8D9-C07F552F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Quartiles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Quartiles are measures which divide a series into four equal parts using three quartiles namely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.</a:t>
                </a:r>
                <a:endParaRPr lang="en-US" dirty="0"/>
              </a:p>
              <a:p>
                <a:pPr>
                  <a:buFont typeface="Wingdings 3" panose="05040102010807070707" pitchFamily="18" charset="2"/>
                  <a:buChar char=""/>
                </a:pPr>
                <a:r>
                  <a:rPr lang="en-US" dirty="0"/>
                  <a:t>The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known as first quartile or </a:t>
                </a:r>
                <a:r>
                  <a:rPr lang="en-US" dirty="0">
                    <a:solidFill>
                      <a:srgbClr val="FF0000"/>
                    </a:solidFill>
                  </a:rPr>
                  <a:t>lower quartile</a:t>
                </a:r>
                <a:r>
                  <a:rPr lang="en-US" dirty="0"/>
                  <a:t>,</a:t>
                </a:r>
              </a:p>
              <a:p>
                <a:pPr>
                  <a:buFont typeface="Wingdings 3" panose="05040102010807070707" pitchFamily="18" charset="2"/>
                  <a:buChar char=""/>
                </a:pPr>
                <a:r>
                  <a:rPr lang="en-US" dirty="0"/>
                  <a:t>The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dirty="0"/>
                  <a:t>is known as second quartile or </a:t>
                </a:r>
                <a:r>
                  <a:rPr lang="en-US" dirty="0">
                    <a:solidFill>
                      <a:srgbClr val="FF0000"/>
                    </a:solidFill>
                  </a:rPr>
                  <a:t>median quartile</a:t>
                </a:r>
                <a:r>
                  <a:rPr lang="en-US" dirty="0"/>
                  <a:t>,</a:t>
                </a:r>
              </a:p>
              <a:p>
                <a:pPr>
                  <a:buFont typeface="Wingdings 3" panose="05040102010807070707" pitchFamily="18" charset="2"/>
                  <a:buChar char=""/>
                </a:pPr>
                <a:r>
                  <a:rPr lang="en-US" dirty="0"/>
                  <a:t>The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known as third quartile or </a:t>
                </a:r>
                <a:r>
                  <a:rPr lang="en-US" dirty="0">
                    <a:solidFill>
                      <a:srgbClr val="FF0000"/>
                    </a:solidFill>
                  </a:rPr>
                  <a:t>upper quartile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To compute the quartile, list all observations in </a:t>
                </a:r>
                <a:r>
                  <a:rPr lang="en-US" dirty="0">
                    <a:solidFill>
                      <a:srgbClr val="FF0000"/>
                    </a:solidFill>
                  </a:rPr>
                  <a:t>ascending</a:t>
                </a:r>
                <a:r>
                  <a:rPr lang="en-US" dirty="0"/>
                  <a:t> order.</a:t>
                </a:r>
              </a:p>
              <a:p>
                <a:r>
                  <a:rPr lang="en-US" dirty="0"/>
                  <a:t>Table of formula of quartile. </a:t>
                </a: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09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Quartiles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38317B-AF36-8C05-925B-6E9CE323E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15349"/>
              </p:ext>
            </p:extLst>
          </p:nvPr>
        </p:nvGraphicFramePr>
        <p:xfrm>
          <a:off x="78107" y="832685"/>
          <a:ext cx="10504275" cy="560921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1528">
                  <a:extLst>
                    <a:ext uri="{9D8B030D-6E8A-4147-A177-3AD203B41FA5}">
                      <a16:colId xmlns:a16="http://schemas.microsoft.com/office/drawing/2014/main" val="557369434"/>
                    </a:ext>
                  </a:extLst>
                </a:gridCol>
                <a:gridCol w="8472747">
                  <a:extLst>
                    <a:ext uri="{9D8B030D-6E8A-4147-A177-3AD203B41FA5}">
                      <a16:colId xmlns:a16="http://schemas.microsoft.com/office/drawing/2014/main" val="1225589695"/>
                    </a:ext>
                  </a:extLst>
                </a:gridCol>
              </a:tblGrid>
              <a:tr h="62691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</a:rPr>
                        <a:t>Data </a:t>
                      </a:r>
                      <a:endParaRPr lang="en-IN" sz="2800" b="1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Quartiles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883119"/>
                  </a:ext>
                </a:extLst>
              </a:tr>
              <a:tr h="125382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269966"/>
                  </a:ext>
                </a:extLst>
              </a:tr>
              <a:tr h="1201038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65696"/>
                  </a:ext>
                </a:extLst>
              </a:tr>
              <a:tr h="244832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285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/>
              <p:nvPr/>
            </p:nvSpPr>
            <p:spPr>
              <a:xfrm>
                <a:off x="2302056" y="3967353"/>
                <a:ext cx="4500218" cy="1106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3967353"/>
                <a:ext cx="4500218" cy="1106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/>
              <p:nvPr/>
            </p:nvSpPr>
            <p:spPr>
              <a:xfrm>
                <a:off x="2720441" y="1446182"/>
                <a:ext cx="528581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41" y="1446182"/>
                <a:ext cx="5285811" cy="1166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ACC6A-7B91-4552-BF0F-0EF4AE6CC344}"/>
                  </a:ext>
                </a:extLst>
              </p:cNvPr>
              <p:cNvSpPr txBox="1"/>
              <p:nvPr/>
            </p:nvSpPr>
            <p:spPr>
              <a:xfrm>
                <a:off x="2302056" y="180568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ACC6A-7B91-4552-BF0F-0EF4AE6C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1805684"/>
                <a:ext cx="5062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F3833C-F87D-451D-AA1D-8EB339B851D5}"/>
                  </a:ext>
                </a:extLst>
              </p:cNvPr>
              <p:cNvSpPr txBox="1"/>
              <p:nvPr/>
            </p:nvSpPr>
            <p:spPr>
              <a:xfrm>
                <a:off x="8067610" y="1805599"/>
                <a:ext cx="52858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Median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F3833C-F87D-451D-AA1D-8EB339B85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610" y="1805599"/>
                <a:ext cx="528581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66C913-D2E3-4F83-B806-B22165045064}"/>
                  </a:ext>
                </a:extLst>
              </p:cNvPr>
              <p:cNvSpPr txBox="1"/>
              <p:nvPr/>
            </p:nvSpPr>
            <p:spPr>
              <a:xfrm>
                <a:off x="7587581" y="179771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66C913-D2E3-4F83-B806-B22165045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81" y="1797717"/>
                <a:ext cx="5062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03A119-7277-46F1-8737-AD95984D48B9}"/>
                  </a:ext>
                </a:extLst>
              </p:cNvPr>
              <p:cNvSpPr txBox="1"/>
              <p:nvPr/>
            </p:nvSpPr>
            <p:spPr>
              <a:xfrm>
                <a:off x="2720441" y="2619236"/>
                <a:ext cx="528581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d>
                                    <m:dPr>
                                      <m:ctrlPr>
                                        <a:rPr lang="en-US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03A119-7277-46F1-8737-AD95984D4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41" y="2619236"/>
                <a:ext cx="5285811" cy="11660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5745EB-EFCE-4A5F-8901-92E5D8871F8A}"/>
                  </a:ext>
                </a:extLst>
              </p:cNvPr>
              <p:cNvSpPr txBox="1"/>
              <p:nvPr/>
            </p:nvSpPr>
            <p:spPr>
              <a:xfrm>
                <a:off x="2302056" y="297873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5745EB-EFCE-4A5F-8901-92E5D88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2978738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395095-AF8A-432C-A927-423C4BE4EA50}"/>
                  </a:ext>
                </a:extLst>
              </p:cNvPr>
              <p:cNvSpPr txBox="1"/>
              <p:nvPr/>
            </p:nvSpPr>
            <p:spPr>
              <a:xfrm>
                <a:off x="6442219" y="4021066"/>
                <a:ext cx="4500218" cy="1106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395095-AF8A-432C-A927-423C4BE4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19" y="4021066"/>
                <a:ext cx="4500218" cy="1106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A0615-102E-416C-AA04-26ED96AF13BB}"/>
                  </a:ext>
                </a:extLst>
              </p:cNvPr>
              <p:cNvSpPr txBox="1"/>
              <p:nvPr/>
            </p:nvSpPr>
            <p:spPr>
              <a:xfrm>
                <a:off x="2302056" y="5127395"/>
                <a:ext cx="4500218" cy="1205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2A0615-102E-416C-AA04-26ED96AF1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5127395"/>
                <a:ext cx="4500218" cy="12059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3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7" grpId="0"/>
      <p:bldP spid="18" grpId="0"/>
      <p:bldP spid="20" grpId="0"/>
      <p:bldP spid="21" grpId="0"/>
      <p:bldP spid="22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Quartiles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DD5EF-B01E-42A5-AB35-158E35A96D59}"/>
              </a:ext>
            </a:extLst>
          </p:cNvPr>
          <p:cNvSpPr txBox="1"/>
          <p:nvPr/>
        </p:nvSpPr>
        <p:spPr>
          <a:xfrm>
            <a:off x="110632" y="862294"/>
            <a:ext cx="1278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Where,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/>
              <p:nvPr/>
            </p:nvSpPr>
            <p:spPr>
              <a:xfrm>
                <a:off x="346218" y="1457910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Quartile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18" y="1457910"/>
                <a:ext cx="75247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/>
              <p:nvPr/>
            </p:nvSpPr>
            <p:spPr>
              <a:xfrm>
                <a:off x="398551" y="2000695"/>
                <a:ext cx="11663309" cy="739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Class whose cumulative frequency with property min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𝐜𝐟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𝐜𝐟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𝐤𝐧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2000695"/>
                <a:ext cx="11663309" cy="73975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/>
              <p:nvPr/>
            </p:nvSpPr>
            <p:spPr>
              <a:xfrm>
                <a:off x="398551" y="4525091"/>
                <a:ext cx="8036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The frequency of the quartile class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4525091"/>
                <a:ext cx="8036531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/>
              <p:nvPr/>
            </p:nvSpPr>
            <p:spPr>
              <a:xfrm>
                <a:off x="398552" y="2688565"/>
                <a:ext cx="7420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Lower boundary point of the quartile class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2688565"/>
                <a:ext cx="7420082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/>
              <p:nvPr/>
            </p:nvSpPr>
            <p:spPr>
              <a:xfrm>
                <a:off x="398552" y="3300740"/>
                <a:ext cx="9105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Total number of observation (sum of the frequencies)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3300740"/>
                <a:ext cx="9105044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/>
              <p:nvPr/>
            </p:nvSpPr>
            <p:spPr>
              <a:xfrm>
                <a:off x="398551" y="3912915"/>
                <a:ext cx="9824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Cumulative frequency of the class preceding the quartile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3912915"/>
                <a:ext cx="9824235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3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1584661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ADCE63-B661-900D-BAA7-A490E96DDB1C}"/>
                  </a:ext>
                </a:extLst>
              </p:cNvPr>
              <p:cNvSpPr txBox="1"/>
              <p:nvPr/>
            </p:nvSpPr>
            <p:spPr>
              <a:xfrm>
                <a:off x="5887838" y="2859987"/>
                <a:ext cx="5126059" cy="575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Median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)=8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ADCE63-B661-900D-BAA7-A490E96DD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838" y="2859987"/>
                <a:ext cx="5126059" cy="575799"/>
              </a:xfrm>
              <a:prstGeom prst="rect">
                <a:avLst/>
              </a:prstGeom>
              <a:blipFill>
                <a:blip r:embed="rId3"/>
                <a:stretch>
                  <a:fillRect l="-2497" t="-1053" b="-2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116180C-9451-9601-BAA9-12CEB7844CC0}"/>
              </a:ext>
            </a:extLst>
          </p:cNvPr>
          <p:cNvSpPr txBox="1">
            <a:spLocks/>
          </p:cNvSpPr>
          <p:nvPr/>
        </p:nvSpPr>
        <p:spPr>
          <a:xfrm>
            <a:off x="131176" y="867840"/>
            <a:ext cx="11930400" cy="5601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300"/>
              </a:spcAft>
            </a:pPr>
            <a:r>
              <a:rPr lang="en-US" dirty="0"/>
              <a:t>Find the quartiles of the data : 4, 6, 7, 8, 10, 23, 34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B4B39-55F4-2C5B-5A96-301CD3B796F7}"/>
                  </a:ext>
                </a:extLst>
              </p:cNvPr>
              <p:cNvSpPr txBox="1"/>
              <p:nvPr/>
            </p:nvSpPr>
            <p:spPr>
              <a:xfrm>
                <a:off x="1724396" y="2261776"/>
                <a:ext cx="3964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4, 6, 7, 8, 10, 23, 34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B4B39-55F4-2C5B-5A96-301CD3B79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396" y="2261776"/>
                <a:ext cx="39641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8D19-46E0-DB98-ABAF-149634DE26DE}"/>
                  </a:ext>
                </a:extLst>
              </p:cNvPr>
              <p:cNvSpPr txBox="1"/>
              <p:nvPr/>
            </p:nvSpPr>
            <p:spPr>
              <a:xfrm>
                <a:off x="1211992" y="225840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8D19-46E0-DB98-ABAF-149634DE2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92" y="2258405"/>
                <a:ext cx="5062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1515C6A-83FE-4143-8B90-2E85C53E6B98}"/>
              </a:ext>
            </a:extLst>
          </p:cNvPr>
          <p:cNvSpPr txBox="1"/>
          <p:nvPr/>
        </p:nvSpPr>
        <p:spPr>
          <a:xfrm>
            <a:off x="1594215" y="1584661"/>
            <a:ext cx="1007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 Step 1: Arrange the data in ascending order (which it already is):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5AAEAC-9C9D-4AD4-AB9B-8E30DAA4347A}"/>
                  </a:ext>
                </a:extLst>
              </p:cNvPr>
              <p:cNvSpPr txBox="1"/>
              <p:nvPr/>
            </p:nvSpPr>
            <p:spPr>
              <a:xfrm>
                <a:off x="1625037" y="2886277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Step 2: Find the median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5AAEAC-9C9D-4AD4-AB9B-8E30DAA4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37" y="2886277"/>
                <a:ext cx="10077228" cy="523220"/>
              </a:xfrm>
              <a:prstGeom prst="rect">
                <a:avLst/>
              </a:prstGeom>
              <a:blipFill>
                <a:blip r:embed="rId6"/>
                <a:stretch>
                  <a:fillRect l="-48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322B8D-BBEC-4905-95B7-7481E45A1B72}"/>
                  </a:ext>
                </a:extLst>
              </p:cNvPr>
              <p:cNvSpPr txBox="1"/>
              <p:nvPr/>
            </p:nvSpPr>
            <p:spPr>
              <a:xfrm>
                <a:off x="1625037" y="3563392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Step 3: Find the lower quartile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322B8D-BBEC-4905-95B7-7481E45A1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37" y="3563392"/>
                <a:ext cx="10077228" cy="523220"/>
              </a:xfrm>
              <a:prstGeom prst="rect">
                <a:avLst/>
              </a:prstGeom>
              <a:blipFill>
                <a:blip r:embed="rId7"/>
                <a:stretch>
                  <a:fillRect l="-484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7B8CDC1-B081-4139-AF44-AA66854A38AA}"/>
              </a:ext>
            </a:extLst>
          </p:cNvPr>
          <p:cNvSpPr txBox="1"/>
          <p:nvPr/>
        </p:nvSpPr>
        <p:spPr>
          <a:xfrm>
            <a:off x="6741567" y="3593098"/>
            <a:ext cx="5868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Median of the lower half of the data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BA924F-CF5C-48E8-97BA-BA4D2CBF6860}"/>
                  </a:ext>
                </a:extLst>
              </p:cNvPr>
              <p:cNvSpPr txBox="1"/>
              <p:nvPr/>
            </p:nvSpPr>
            <p:spPr>
              <a:xfrm>
                <a:off x="1583941" y="4280729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 The lower half is: 4,6,7 the median of this subset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BA924F-CF5C-48E8-97BA-BA4D2CBF6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941" y="4280729"/>
                <a:ext cx="10077228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E03682-EE0B-4153-835D-6A3906762075}"/>
                  </a:ext>
                </a:extLst>
              </p:cNvPr>
              <p:cNvSpPr txBox="1"/>
              <p:nvPr/>
            </p:nvSpPr>
            <p:spPr>
              <a:xfrm>
                <a:off x="1625037" y="4968360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 Step 4: Find the upper quartile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E03682-EE0B-4153-835D-6A3906762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037" y="4968360"/>
                <a:ext cx="10077228" cy="523220"/>
              </a:xfrm>
              <a:prstGeom prst="rect">
                <a:avLst/>
              </a:prstGeom>
              <a:blipFill>
                <a:blip r:embed="rId9"/>
                <a:stretch>
                  <a:fillRect l="-48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2B87F5-9F86-49D4-9EFF-9ABCF6419CF0}"/>
              </a:ext>
            </a:extLst>
          </p:cNvPr>
          <p:cNvSpPr txBox="1"/>
          <p:nvPr/>
        </p:nvSpPr>
        <p:spPr>
          <a:xfrm>
            <a:off x="6741567" y="4968360"/>
            <a:ext cx="5628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Median of the upper half of the data.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4D08F5-6F88-4E20-B726-CDDADB63624B}"/>
                  </a:ext>
                </a:extLst>
              </p:cNvPr>
              <p:cNvSpPr txBox="1"/>
              <p:nvPr/>
            </p:nvSpPr>
            <p:spPr>
              <a:xfrm>
                <a:off x="1702953" y="5655991"/>
                <a:ext cx="100772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The upper half is: 10, 23, 34 the median of this subset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4D08F5-6F88-4E20-B726-CDDADB636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953" y="5655991"/>
                <a:ext cx="10077228" cy="523220"/>
              </a:xfrm>
              <a:prstGeom prst="rect">
                <a:avLst/>
              </a:prstGeom>
              <a:blipFill>
                <a:blip r:embed="rId10"/>
                <a:stretch>
                  <a:fillRect l="-121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B8052C-59C2-446A-AA5C-63E59D5DE3C7}"/>
                  </a:ext>
                </a:extLst>
              </p:cNvPr>
              <p:cNvSpPr txBox="1"/>
              <p:nvPr/>
            </p:nvSpPr>
            <p:spPr>
              <a:xfrm>
                <a:off x="1230467" y="425102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B8052C-59C2-446A-AA5C-63E59D5DE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7" y="4251023"/>
                <a:ext cx="5062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2AE00D-718D-4C58-BCE2-D6E6FB61BD3A}"/>
                  </a:ext>
                </a:extLst>
              </p:cNvPr>
              <p:cNvSpPr txBox="1"/>
              <p:nvPr/>
            </p:nvSpPr>
            <p:spPr>
              <a:xfrm>
                <a:off x="1230467" y="354420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2AE00D-718D-4C58-BCE2-D6E6FB61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7" y="3544202"/>
                <a:ext cx="50623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BFBE8C-8288-4FCB-BF02-2A66D64D333B}"/>
                  </a:ext>
                </a:extLst>
              </p:cNvPr>
              <p:cNvSpPr txBox="1"/>
              <p:nvPr/>
            </p:nvSpPr>
            <p:spPr>
              <a:xfrm>
                <a:off x="1230467" y="28996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BFBE8C-8288-4FCB-BF02-2A66D64D3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7" y="2899672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D2BCAD-374A-493C-9319-4753CA9DFCC5}"/>
                  </a:ext>
                </a:extLst>
              </p:cNvPr>
              <p:cNvSpPr txBox="1"/>
              <p:nvPr/>
            </p:nvSpPr>
            <p:spPr>
              <a:xfrm>
                <a:off x="1230466" y="49578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D2BCAD-374A-493C-9319-4753CA9D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6" y="4957844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146D78-9FDD-45A6-B54B-B924D72761ED}"/>
                  </a:ext>
                </a:extLst>
              </p:cNvPr>
              <p:cNvSpPr txBox="1"/>
              <p:nvPr/>
            </p:nvSpPr>
            <p:spPr>
              <a:xfrm>
                <a:off x="1211992" y="564547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146D78-9FDD-45A6-B54B-B924D727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92" y="5645475"/>
                <a:ext cx="5062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8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5" grpId="0"/>
      <p:bldP spid="9" grpId="0"/>
      <p:bldP spid="12" grpId="0"/>
      <p:bldP spid="17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Calculate the quartile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dirty="0"/>
              </a:p>
              <a:p>
                <a:pPr>
                  <a:spcAft>
                    <a:spcPts val="300"/>
                  </a:spcAft>
                </a:pPr>
                <a:r>
                  <a:rPr lang="en-US" dirty="0"/>
                  <a:t> </a:t>
                </a:r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blipFill>
                <a:blip r:embed="rId3"/>
                <a:stretch>
                  <a:fillRect l="-1074" t="-32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91192"/>
              </p:ext>
            </p:extLst>
          </p:nvPr>
        </p:nvGraphicFramePr>
        <p:xfrm>
          <a:off x="293355" y="1439810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D6D320-0354-45F8-94BF-0816F5565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783412"/>
              </p:ext>
            </p:extLst>
          </p:nvPr>
        </p:nvGraphicFramePr>
        <p:xfrm>
          <a:off x="293355" y="3601482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n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/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/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/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/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/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/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/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/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/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/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/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/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6523201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We have,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1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Measure of Central Tendency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18819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2266"/>
                  </p:ext>
                </p:extLst>
              </p:nvPr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2266"/>
                  </p:ext>
                </p:extLst>
              </p:nvPr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24767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67" y="1584567"/>
                <a:ext cx="4748312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24767" y="3072391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19+1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67" y="3072391"/>
                <a:ext cx="4748312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10+4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DAE80B1-C251-4497-93F6-1DB01973F93A}"/>
              </a:ext>
            </a:extLst>
          </p:cNvPr>
          <p:cNvSpPr/>
          <p:nvPr/>
        </p:nvSpPr>
        <p:spPr>
          <a:xfrm>
            <a:off x="367734" y="2055067"/>
            <a:ext cx="5480349" cy="4930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Diagonal Corners Rounded 39">
            <a:extLst>
              <a:ext uri="{FF2B5EF4-FFF2-40B4-BE49-F238E27FC236}">
                <a16:creationId xmlns:a16="http://schemas.microsoft.com/office/drawing/2014/main" id="{F7BD8D49-4E62-4141-8348-BBE1E9A0A0CC}"/>
              </a:ext>
            </a:extLst>
          </p:cNvPr>
          <p:cNvSpPr/>
          <p:nvPr/>
        </p:nvSpPr>
        <p:spPr>
          <a:xfrm>
            <a:off x="426194" y="2098541"/>
            <a:ext cx="684000" cy="407861"/>
          </a:xfrm>
          <a:prstGeom prst="round2DiagRect">
            <a:avLst/>
          </a:prstGeom>
          <a:noFill/>
          <a:ln w="38100">
            <a:solidFill>
              <a:srgbClr val="128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06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7" grpId="0"/>
      <p:bldP spid="39" grpId="0" animBg="1"/>
      <p:bldP spid="4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1927" y="1570533"/>
                <a:ext cx="5009705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927" y="1570533"/>
                <a:ext cx="5009705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45785" y="3098332"/>
                <a:ext cx="5122719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3(19+1)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785" y="3098332"/>
                <a:ext cx="5122719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78954" y="5514429"/>
                <a:ext cx="17705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54" y="5514429"/>
                <a:ext cx="177052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10+4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8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6"/>
                <a:ext cx="11929645" cy="38137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Compute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for the data relating to age in years of 543 members in a village.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6"/>
                <a:ext cx="11929645" cy="3813716"/>
              </a:xfrm>
              <a:prstGeom prst="rect">
                <a:avLst/>
              </a:prstGeom>
              <a:blipFill>
                <a:blip r:embed="rId3"/>
                <a:stretch>
                  <a:fillRect l="-1074" t="-1438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4877551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20BDF74-A0EB-4BB8-A27F-A9F2E6040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07270"/>
              </p:ext>
            </p:extLst>
          </p:nvPr>
        </p:nvGraphicFramePr>
        <p:xfrm>
          <a:off x="203381" y="2010522"/>
          <a:ext cx="11603124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42716983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61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132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153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30295AA-28DF-4E67-A568-D485D6D6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15406"/>
              </p:ext>
            </p:extLst>
          </p:nvPr>
        </p:nvGraphicFramePr>
        <p:xfrm>
          <a:off x="2137235" y="3312347"/>
          <a:ext cx="9669270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2787741866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978940400"/>
                    </a:ext>
                  </a:extLst>
                </a:gridCol>
                <a:gridCol w="5801562">
                  <a:extLst>
                    <a:ext uri="{9D8B030D-6E8A-4147-A177-3AD203B41FA5}">
                      <a16:colId xmlns:a16="http://schemas.microsoft.com/office/drawing/2014/main" val="243597782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70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4480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51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99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8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6782685"/>
                  </p:ext>
                </p:extLst>
              </p:nvPr>
            </p:nvGraphicFramePr>
            <p:xfrm>
              <a:off x="293352" y="880237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14261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6782685"/>
                  </p:ext>
                </p:extLst>
              </p:nvPr>
            </p:nvGraphicFramePr>
            <p:xfrm>
              <a:off x="293352" y="880237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14261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23442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2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 r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23442" y="3184660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2" y="3184660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 r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2983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834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 r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795113" y="262198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13" y="2621987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817438" y="318466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438" y="3184660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 r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86875" y="373152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875" y="3731528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 r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1584567"/>
                <a:ext cx="4748312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2" y="3072391"/>
                <a:ext cx="4896689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543+1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3072391"/>
                <a:ext cx="4896689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22895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136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228956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325836" y="5514429"/>
                <a:ext cx="18836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836" y="5514429"/>
                <a:ext cx="188368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215811" y="2608755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64+132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811" y="2608755"/>
                <a:ext cx="175582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107910" y="3175556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196+153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910" y="3175556"/>
                <a:ext cx="1863722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078051" y="3742357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349+140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1" y="3742357"/>
                <a:ext cx="189358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270714" y="4309157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489+51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714" y="4309157"/>
                <a:ext cx="1728899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2D6F73-52F8-4D77-A73E-42DA9E15C5CF}"/>
                  </a:ext>
                </a:extLst>
              </p:cNvPr>
              <p:cNvSpPr/>
              <p:nvPr/>
            </p:nvSpPr>
            <p:spPr>
              <a:xfrm>
                <a:off x="397180" y="4894168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2D6F73-52F8-4D77-A73E-42DA9E15C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80" y="4894168"/>
                <a:ext cx="612000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101C4C-062D-43E5-8A0B-4EF353E9D338}"/>
                  </a:ext>
                </a:extLst>
              </p:cNvPr>
              <p:cNvSpPr/>
              <p:nvPr/>
            </p:nvSpPr>
            <p:spPr>
              <a:xfrm>
                <a:off x="1785197" y="48759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101C4C-062D-43E5-8A0B-4EF353E9D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875957"/>
                <a:ext cx="612000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/>
              <p:nvPr/>
            </p:nvSpPr>
            <p:spPr>
              <a:xfrm>
                <a:off x="4758944" y="490407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44" y="4904074"/>
                <a:ext cx="972000" cy="522000"/>
              </a:xfrm>
              <a:prstGeom prst="rect">
                <a:avLst/>
              </a:prstGeom>
              <a:blipFill>
                <a:blip r:embed="rId39"/>
                <a:stretch>
                  <a:fillRect r="-50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/>
              <p:nvPr/>
            </p:nvSpPr>
            <p:spPr>
              <a:xfrm>
                <a:off x="3279953" y="4894168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540+3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953" y="4894168"/>
                <a:ext cx="1728899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7" grpId="0"/>
      <p:bldP spid="46" grpId="0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14261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1765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14261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23442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2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 r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23442" y="3184660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42" y="3184660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 r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2983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834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 r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774492" y="260875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2" y="2608755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 r="-56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 r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2" y="1584567"/>
                <a:ext cx="492960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1584567"/>
                <a:ext cx="4929601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2" y="3072391"/>
                <a:ext cx="4896689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3(543+1)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3072391"/>
                <a:ext cx="4896689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22895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408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228956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78954" y="5514429"/>
                <a:ext cx="16061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54" y="5514429"/>
                <a:ext cx="160614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215811" y="2608755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64+132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811" y="2608755"/>
                <a:ext cx="175582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107910" y="3175556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196+153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910" y="3175556"/>
                <a:ext cx="1863722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078051" y="3742357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349+140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51" y="3742357"/>
                <a:ext cx="189358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270714" y="4309157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489+51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714" y="4309157"/>
                <a:ext cx="1728899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2D6F73-52F8-4D77-A73E-42DA9E15C5CF}"/>
                  </a:ext>
                </a:extLst>
              </p:cNvPr>
              <p:cNvSpPr/>
              <p:nvPr/>
            </p:nvSpPr>
            <p:spPr>
              <a:xfrm>
                <a:off x="441454" y="4894168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2D6F73-52F8-4D77-A73E-42DA9E15C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894168"/>
                <a:ext cx="612000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101C4C-062D-43E5-8A0B-4EF353E9D338}"/>
                  </a:ext>
                </a:extLst>
              </p:cNvPr>
              <p:cNvSpPr/>
              <p:nvPr/>
            </p:nvSpPr>
            <p:spPr>
              <a:xfrm>
                <a:off x="1785197" y="48759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1101C4C-062D-43E5-8A0B-4EF353E9D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875957"/>
                <a:ext cx="612000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/>
              <p:nvPr/>
            </p:nvSpPr>
            <p:spPr>
              <a:xfrm>
                <a:off x="4774492" y="48941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2" y="4894168"/>
                <a:ext cx="972000" cy="522000"/>
              </a:xfrm>
              <a:prstGeom prst="rect">
                <a:avLst/>
              </a:prstGeom>
              <a:blipFill>
                <a:blip r:embed="rId39"/>
                <a:stretch>
                  <a:fillRect r="-4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/>
              <p:nvPr/>
            </p:nvSpPr>
            <p:spPr>
              <a:xfrm>
                <a:off x="3279953" y="4894168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540+3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953" y="4894168"/>
                <a:ext cx="1728899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2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7" grpId="0"/>
      <p:bldP spid="46" grpId="0"/>
      <p:bldP spid="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6"/>
                <a:ext cx="11929645" cy="38137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Compute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for the data relating to age in years of 543 members in a village.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6"/>
                <a:ext cx="11929645" cy="3813716"/>
              </a:xfrm>
              <a:prstGeom prst="rect">
                <a:avLst/>
              </a:prstGeom>
              <a:blipFill>
                <a:blip r:embed="rId3"/>
                <a:stretch>
                  <a:fillRect l="-1074" t="-1438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4877551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20BDF74-A0EB-4BB8-A27F-A9F2E6040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30624"/>
              </p:ext>
            </p:extLst>
          </p:nvPr>
        </p:nvGraphicFramePr>
        <p:xfrm>
          <a:off x="203381" y="2010522"/>
          <a:ext cx="11603124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427169838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30-32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32-34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34-36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36-38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38-40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16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30295AA-28DF-4E67-A568-D485D6D6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24995"/>
              </p:ext>
            </p:extLst>
          </p:nvPr>
        </p:nvGraphicFramePr>
        <p:xfrm>
          <a:off x="2137235" y="3239981"/>
          <a:ext cx="9669270" cy="115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2787741866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978940400"/>
                    </a:ext>
                  </a:extLst>
                </a:gridCol>
                <a:gridCol w="5801562">
                  <a:extLst>
                    <a:ext uri="{9D8B030D-6E8A-4147-A177-3AD203B41FA5}">
                      <a16:colId xmlns:a16="http://schemas.microsoft.com/office/drawing/2014/main" val="243597782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40-42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42-44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4480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899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8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317990"/>
                  </p:ext>
                </p:extLst>
              </p:nvPr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317990"/>
                  </p:ext>
                </p:extLst>
              </p:nvPr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711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065874" y="204369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874" y="2043692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blipFill>
                <a:blip r:embed="rId11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4539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6732270" y="193803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70" y="1938035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6727591" y="301193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1" y="3011932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60348" y="5772216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/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/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56B8D0-C8CD-4FD0-98C0-23F358607977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56B8D0-C8CD-4FD0-98C0-23F358607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D54C97-CCCD-4275-8283-305DBFD9D114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D54C97-CCCD-4275-8283-305DBFD9D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9346F6-1F89-4D49-8013-3B9A8B670604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9346F6-1F89-4D49-8013-3B9A8B670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A5A7F4-03C4-48C5-9434-917250D1CB37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A5A7F4-03C4-48C5-9434-917250D1C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A30C9C-DD52-402D-8185-2068138DB5DF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A30C9C-DD52-402D-8185-2068138DB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16E1D3-F703-4BF3-AFAB-85ED54FD45B9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16E1D3-F703-4BF3-AFAB-85ED54FD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AC20B77-76DB-4F58-BD9D-2F76D65C97D8}"/>
                  </a:ext>
                </a:extLst>
              </p:cNvPr>
              <p:cNvSpPr/>
              <p:nvPr/>
            </p:nvSpPr>
            <p:spPr>
              <a:xfrm>
                <a:off x="2338352" y="36626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AC20B77-76DB-4F58-BD9D-2F76D65C9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662654"/>
                <a:ext cx="1005632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CF60B2-BEB9-41CC-89B7-48D5626E0FFB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CF60B2-BEB9-41CC-89B7-48D5626E0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336490-41F6-45B5-A4A7-14BC09789E0C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336490-41F6-45B5-A4A7-14BC09789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88B945-38F1-46BF-A771-392B754E591E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88B945-38F1-46BF-A771-392B754E5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/>
              <p:nvPr/>
            </p:nvSpPr>
            <p:spPr>
              <a:xfrm>
                <a:off x="6727592" y="93989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2" y="939898"/>
                <a:ext cx="506235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49EB40-CD69-42C9-9381-3ED8AE6EF3DD}"/>
                  </a:ext>
                </a:extLst>
              </p:cNvPr>
              <p:cNvSpPr txBox="1"/>
              <p:nvPr/>
            </p:nvSpPr>
            <p:spPr>
              <a:xfrm>
                <a:off x="7187013" y="957218"/>
                <a:ext cx="16061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Class: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49EB40-CD69-42C9-9381-3ED8AE6E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13" y="957218"/>
                <a:ext cx="1606142" cy="523220"/>
              </a:xfrm>
              <a:prstGeom prst="rect">
                <a:avLst/>
              </a:prstGeom>
              <a:blipFill>
                <a:blip r:embed="rId38"/>
                <a:stretch>
                  <a:fillRect t="-11628" r="-228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2B593EA-C65C-4907-B195-3B96C30EA7B0}"/>
              </a:ext>
            </a:extLst>
          </p:cNvPr>
          <p:cNvGrpSpPr/>
          <p:nvPr/>
        </p:nvGrpSpPr>
        <p:grpSpPr>
          <a:xfrm>
            <a:off x="7145917" y="1671710"/>
            <a:ext cx="5249121" cy="959815"/>
            <a:chOff x="7440359" y="1666119"/>
            <a:chExt cx="5249121" cy="959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FCB32B0-C291-AE02-873A-1936D83EDB3B}"/>
                    </a:ext>
                  </a:extLst>
                </p:cNvPr>
                <p:cNvSpPr txBox="1"/>
                <p:nvPr/>
              </p:nvSpPr>
              <p:spPr>
                <a:xfrm>
                  <a:off x="7440359" y="1666119"/>
                  <a:ext cx="3057616" cy="959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+mj-lt"/>
                          </a:rPr>
                          <m:t>obser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FCB32B0-C291-AE02-873A-1936D83ED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359" y="1666119"/>
                  <a:ext cx="3057616" cy="959815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A915537-0A63-4938-A4CC-00AFC363DB81}"/>
                    </a:ext>
                  </a:extLst>
                </p:cNvPr>
                <p:cNvSpPr txBox="1"/>
                <p:nvPr/>
              </p:nvSpPr>
              <p:spPr>
                <a:xfrm>
                  <a:off x="10277139" y="1932444"/>
                  <a:ext cx="24123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cf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coloumn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A915537-0A63-4938-A4CC-00AFC363D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139" y="1932444"/>
                  <a:ext cx="2412341" cy="5232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087541-8CAC-4AE5-AD21-22EF96FE1FDE}"/>
              </a:ext>
            </a:extLst>
          </p:cNvPr>
          <p:cNvGrpSpPr/>
          <p:nvPr/>
        </p:nvGrpSpPr>
        <p:grpSpPr>
          <a:xfrm>
            <a:off x="7108510" y="2664246"/>
            <a:ext cx="5368720" cy="1166025"/>
            <a:chOff x="7400729" y="1584758"/>
            <a:chExt cx="5368720" cy="1166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DA9B8E-11BE-4870-ABD6-76E9401FACDF}"/>
                    </a:ext>
                  </a:extLst>
                </p:cNvPr>
                <p:cNvSpPr txBox="1"/>
                <p:nvPr/>
              </p:nvSpPr>
              <p:spPr>
                <a:xfrm>
                  <a:off x="7400729" y="1584758"/>
                  <a:ext cx="3283635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86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+mj-lt"/>
                          </a:rPr>
                          <m:t>obser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DA9B8E-11BE-4870-ABD6-76E9401FA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729" y="1584758"/>
                  <a:ext cx="3283635" cy="116602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51EABF9-F112-4B51-A4A0-2BF7632A4D03}"/>
                    </a:ext>
                  </a:extLst>
                </p:cNvPr>
                <p:cNvSpPr txBox="1"/>
                <p:nvPr/>
              </p:nvSpPr>
              <p:spPr>
                <a:xfrm>
                  <a:off x="10357108" y="1951829"/>
                  <a:ext cx="24123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cf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coloumn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51EABF9-F112-4B51-A4A0-2BF7632A4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7108" y="1951829"/>
                  <a:ext cx="2412341" cy="52322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7B2F14-3FA3-4A31-9629-75FCC60B7A0A}"/>
                  </a:ext>
                </a:extLst>
              </p:cNvPr>
              <p:cNvSpPr txBox="1"/>
              <p:nvPr/>
            </p:nvSpPr>
            <p:spPr>
              <a:xfrm>
                <a:off x="6727591" y="407426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7B2F14-3FA3-4A31-9629-75FCC60B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1" y="4074269"/>
                <a:ext cx="506235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E86630-CFE4-4168-80AC-E1D5BE27E208}"/>
                  </a:ext>
                </a:extLst>
              </p:cNvPr>
              <p:cNvSpPr txBox="1"/>
              <p:nvPr/>
            </p:nvSpPr>
            <p:spPr>
              <a:xfrm>
                <a:off x="7113584" y="4055581"/>
                <a:ext cx="565569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21.5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value of the obs.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E86630-CFE4-4168-80AC-E1D5BE27E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584" y="4055581"/>
                <a:ext cx="5655693" cy="542393"/>
              </a:xfrm>
              <a:prstGeom prst="rect">
                <a:avLst/>
              </a:prstGeom>
              <a:blipFill>
                <a:blip r:embed="rId44"/>
                <a:stretch>
                  <a:fillRect t="-7865" b="-303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85FD34-A159-4DA8-BD4B-7CBC5AC09892}"/>
                  </a:ext>
                </a:extLst>
              </p:cNvPr>
              <p:cNvSpPr txBox="1"/>
              <p:nvPr/>
            </p:nvSpPr>
            <p:spPr>
              <a:xfrm>
                <a:off x="7100111" y="4810796"/>
                <a:ext cx="2887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in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cf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coloumn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A85FD34-A159-4DA8-BD4B-7CBC5AC0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111" y="4810796"/>
                <a:ext cx="2887888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05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11" grpId="0"/>
      <p:bldP spid="23" grpId="0"/>
      <p:bldP spid="3" grpId="0"/>
      <p:bldP spid="4" grpId="0"/>
      <p:bldP spid="42" grpId="0"/>
      <p:bldP spid="43" grpId="0"/>
      <p:bldP spid="44" grpId="0"/>
      <p:bldP spid="45" grpId="0"/>
      <p:bldP spid="47" grpId="0"/>
      <p:bldP spid="46" grpId="0"/>
      <p:bldP spid="48" grpId="0"/>
      <p:bldP spid="39" grpId="0"/>
      <p:bldP spid="40" grpId="0"/>
      <p:bldP spid="63" grpId="0"/>
      <p:bldP spid="65" grpId="0"/>
      <p:bldP spid="6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711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blipFill>
                <a:blip r:embed="rId11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4539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60348" y="5772216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/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0BF939-D48B-48F9-9B75-AB5251A34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/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BC2868A-14D8-457D-B288-B8A331419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56B8D0-C8CD-4FD0-98C0-23F358607977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E56B8D0-C8CD-4FD0-98C0-23F358607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D54C97-CCCD-4275-8283-305DBFD9D114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D54C97-CCCD-4275-8283-305DBFD9D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9346F6-1F89-4D49-8013-3B9A8B670604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9346F6-1F89-4D49-8013-3B9A8B670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A5A7F4-03C4-48C5-9434-917250D1CB37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A5A7F4-03C4-48C5-9434-917250D1C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A30C9C-DD52-402D-8185-2068138DB5DF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A30C9C-DD52-402D-8185-2068138DB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16E1D3-F703-4BF3-AFAB-85ED54FD45B9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16E1D3-F703-4BF3-AFAB-85ED54FD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AC20B77-76DB-4F58-BD9D-2F76D65C97D8}"/>
                  </a:ext>
                </a:extLst>
              </p:cNvPr>
              <p:cNvSpPr/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AC20B77-76DB-4F58-BD9D-2F76D65C9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CF60B2-BEB9-41CC-89B7-48D5626E0FFB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3CF60B2-BEB9-41CC-89B7-48D5626E0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336490-41F6-45B5-A4A7-14BC09789E0C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336490-41F6-45B5-A4A7-14BC09789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88B945-38F1-46BF-A771-392B754E591E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88B945-38F1-46BF-A771-392B754E5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/>
              <p:nvPr/>
            </p:nvSpPr>
            <p:spPr>
              <a:xfrm>
                <a:off x="6736323" y="97752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323" y="977526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49EB40-CD69-42C9-9381-3ED8AE6EF3DD}"/>
                  </a:ext>
                </a:extLst>
              </p:cNvPr>
              <p:cNvSpPr txBox="1"/>
              <p:nvPr/>
            </p:nvSpPr>
            <p:spPr>
              <a:xfrm>
                <a:off x="7187013" y="957218"/>
                <a:ext cx="4736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and it lies in the class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32−34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49EB40-CD69-42C9-9381-3ED8AE6E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13" y="957218"/>
                <a:ext cx="4736988" cy="523220"/>
              </a:xfrm>
              <a:prstGeom prst="rect">
                <a:avLst/>
              </a:prstGeom>
              <a:blipFill>
                <a:blip r:embed="rId30"/>
                <a:stretch>
                  <a:fillRect l="-270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7B2F14-3FA3-4A31-9629-75FCC60B7A0A}"/>
                  </a:ext>
                </a:extLst>
              </p:cNvPr>
              <p:cNvSpPr txBox="1"/>
              <p:nvPr/>
            </p:nvSpPr>
            <p:spPr>
              <a:xfrm>
                <a:off x="6754080" y="365005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7B2F14-3FA3-4A31-9629-75FCC60B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80" y="3650055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DCA82F-5FED-4A2E-BD10-5088A1B7EF84}"/>
                  </a:ext>
                </a:extLst>
              </p:cNvPr>
              <p:cNvSpPr txBox="1"/>
              <p:nvPr/>
            </p:nvSpPr>
            <p:spPr>
              <a:xfrm>
                <a:off x="6736323" y="172863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DCA82F-5FED-4A2E-BD10-5088A1B7E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323" y="1728633"/>
                <a:ext cx="506235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EE3418-75DC-4D94-A29C-6E6BAA847AD5}"/>
                  </a:ext>
                </a:extLst>
              </p:cNvPr>
              <p:cNvSpPr txBox="1"/>
              <p:nvPr/>
            </p:nvSpPr>
            <p:spPr>
              <a:xfrm>
                <a:off x="7183508" y="1728633"/>
                <a:ext cx="31317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Class: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32−34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EE3418-75DC-4D94-A29C-6E6BAA847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08" y="1728633"/>
                <a:ext cx="3131745" cy="523220"/>
              </a:xfrm>
              <a:prstGeom prst="rect">
                <a:avLst/>
              </a:prstGeom>
              <a:blipFill>
                <a:blip r:embed="rId33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6CE98A-C14D-4F78-87AC-8111669EAE91}"/>
                  </a:ext>
                </a:extLst>
              </p:cNvPr>
              <p:cNvSpPr txBox="1"/>
              <p:nvPr/>
            </p:nvSpPr>
            <p:spPr>
              <a:xfrm>
                <a:off x="6736323" y="2479740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6CE98A-C14D-4F78-87AC-8111669E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323" y="2479740"/>
                <a:ext cx="765717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181562-8675-48DF-808E-FDF97218891B}"/>
                  </a:ext>
                </a:extLst>
              </p:cNvPr>
              <p:cNvSpPr txBox="1"/>
              <p:nvPr/>
            </p:nvSpPr>
            <p:spPr>
              <a:xfrm>
                <a:off x="7183508" y="2468061"/>
                <a:ext cx="47369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The lower boundary point of 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32−34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181562-8675-48DF-808E-FDF972188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08" y="2468061"/>
                <a:ext cx="4736988" cy="954107"/>
              </a:xfrm>
              <a:prstGeom prst="rect">
                <a:avLst/>
              </a:prstGeom>
              <a:blipFill>
                <a:blip r:embed="rId35"/>
                <a:stretch>
                  <a:fillRect l="-2574" t="-7051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AC05C1-F01D-43F7-A477-4483B3754C4E}"/>
                  </a:ext>
                </a:extLst>
              </p:cNvPr>
              <p:cNvSpPr txBox="1"/>
              <p:nvPr/>
            </p:nvSpPr>
            <p:spPr>
              <a:xfrm>
                <a:off x="7176949" y="3638742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AC05C1-F01D-43F7-A477-4483B3754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949" y="3638742"/>
                <a:ext cx="149073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2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11" grpId="0"/>
      <p:bldP spid="23" grpId="0"/>
      <p:bldP spid="42" grpId="0"/>
      <p:bldP spid="43" grpId="0"/>
      <p:bldP spid="44" grpId="0"/>
      <p:bldP spid="45" grpId="0"/>
      <p:bldP spid="47" grpId="0"/>
      <p:bldP spid="46" grpId="0"/>
      <p:bldP spid="48" grpId="0"/>
      <p:bldP spid="39" grpId="0"/>
      <p:bldP spid="40" grpId="0"/>
      <p:bldP spid="63" grpId="0"/>
      <p:bldP spid="64" grpId="0"/>
      <p:bldP spid="66" grpId="0"/>
      <p:bldP spid="68" grpId="0"/>
      <p:bldP spid="69" grpId="0"/>
      <p:bldP spid="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4539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/>
              <p:nvPr/>
            </p:nvSpPr>
            <p:spPr>
              <a:xfrm>
                <a:off x="6807402" y="133386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AA36FE-3C13-4447-91AA-112F18B3E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402" y="1333860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6CE98A-C14D-4F78-87AC-8111669EAE91}"/>
                  </a:ext>
                </a:extLst>
              </p:cNvPr>
              <p:cNvSpPr txBox="1"/>
              <p:nvPr/>
            </p:nvSpPr>
            <p:spPr>
              <a:xfrm>
                <a:off x="6770166" y="2439064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6CE98A-C14D-4F78-87AC-8111669E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66" y="2439064"/>
                <a:ext cx="765717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580E4-F462-446D-B8EA-E5116FB6E7BC}"/>
                  </a:ext>
                </a:extLst>
              </p:cNvPr>
              <p:cNvSpPr txBox="1"/>
              <p:nvPr/>
            </p:nvSpPr>
            <p:spPr>
              <a:xfrm>
                <a:off x="7313637" y="874849"/>
                <a:ext cx="4500218" cy="1106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6580E4-F462-446D-B8EA-E5116FB6E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37" y="874849"/>
                <a:ext cx="4500218" cy="110632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21F64A6-5252-4BC1-8E32-FE5C64A6FDF8}"/>
                  </a:ext>
                </a:extLst>
              </p:cNvPr>
              <p:cNvSpPr txBox="1"/>
              <p:nvPr/>
            </p:nvSpPr>
            <p:spPr>
              <a:xfrm>
                <a:off x="7253084" y="2144826"/>
                <a:ext cx="483977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21.5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−12 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21F64A6-5252-4BC1-8E32-FE5C64A6F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84" y="2144826"/>
                <a:ext cx="4839773" cy="106048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29C12C4-5570-4DED-8FBF-1FCEDA581CAA}"/>
                  </a:ext>
                </a:extLst>
              </p:cNvPr>
              <p:cNvSpPr txBox="1"/>
              <p:nvPr/>
            </p:nvSpPr>
            <p:spPr>
              <a:xfrm>
                <a:off x="6770166" y="3659713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29C12C4-5570-4DED-8FBF-1FCEDA581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66" y="3659713"/>
                <a:ext cx="76571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E960769-2CCB-49BE-841C-F0C96EDE8FCB}"/>
                  </a:ext>
                </a:extLst>
              </p:cNvPr>
              <p:cNvSpPr txBox="1"/>
              <p:nvPr/>
            </p:nvSpPr>
            <p:spPr>
              <a:xfrm>
                <a:off x="7253084" y="3365475"/>
                <a:ext cx="483977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9.5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E960769-2CCB-49BE-841C-F0C96EDE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84" y="3365475"/>
                <a:ext cx="4839773" cy="106048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DED3AF-331F-4FDA-B116-D21BC27CF4AE}"/>
                  </a:ext>
                </a:extLst>
              </p:cNvPr>
              <p:cNvSpPr txBox="1"/>
              <p:nvPr/>
            </p:nvSpPr>
            <p:spPr>
              <a:xfrm>
                <a:off x="6791276" y="4727449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DED3AF-331F-4FDA-B116-D21BC27C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276" y="4727449"/>
                <a:ext cx="765717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D6B3F6-9DC2-4FF1-8EC6-4FEBEAFD2304}"/>
                  </a:ext>
                </a:extLst>
              </p:cNvPr>
              <p:cNvSpPr txBox="1"/>
              <p:nvPr/>
            </p:nvSpPr>
            <p:spPr>
              <a:xfrm>
                <a:off x="7224611" y="4720196"/>
                <a:ext cx="48397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1.0556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D6B3F6-9DC2-4FF1-8EC6-4FEBEAFD2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11" y="4720196"/>
                <a:ext cx="4839773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C2DAD6E-EE16-4E40-8F9D-B612F1ABD70F}"/>
                  </a:ext>
                </a:extLst>
              </p:cNvPr>
              <p:cNvSpPr txBox="1"/>
              <p:nvPr/>
            </p:nvSpPr>
            <p:spPr>
              <a:xfrm>
                <a:off x="6770166" y="5544907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C2DAD6E-EE16-4E40-8F9D-B612F1ABD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66" y="5544907"/>
                <a:ext cx="765717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4A884B-35E4-410A-8531-BC80A84792A9}"/>
                  </a:ext>
                </a:extLst>
              </p:cNvPr>
              <p:cNvSpPr txBox="1"/>
              <p:nvPr/>
            </p:nvSpPr>
            <p:spPr>
              <a:xfrm>
                <a:off x="7224611" y="5537654"/>
                <a:ext cx="48397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33.0556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4A884B-35E4-410A-8531-BC80A8479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11" y="5537654"/>
                <a:ext cx="4839773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A574FA2B-B609-4872-835F-98D76F3D6E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A574FA2B-B609-4872-835F-98D76F3D6E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9"/>
                          <a:stretch>
                            <a:fillRect l="-730" t="-2151" r="-252555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9"/>
                          <a:stretch>
                            <a:fillRect l="-96842" t="-2151" r="-142807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9"/>
                          <a:stretch>
                            <a:fillRect l="-138861" t="-2151" r="-743" b="-711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B33DA14-C3DE-484E-8822-584B50B9E31B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B33DA14-C3DE-484E-8822-584B50B9E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010230B-E22E-406C-BD9D-1E70A5FF139A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010230B-E22E-406C-BD9D-1E70A5FF1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AE420C0-C121-4364-83BE-A84A350831F0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AE420C0-C121-4364-83BE-A84A35083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360BA7C-C224-4BC2-847A-2C06E6EEAA4F}"/>
                  </a:ext>
                </a:extLst>
              </p:cNvPr>
              <p:cNvSpPr/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360BA7C-C224-4BC2-847A-2C06E6EEA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C67920A-3317-406A-A18C-56D55F4362C0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C67920A-3317-406A-A18C-56D55F436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129353-0190-40F3-B17C-A1CC38954483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129353-0190-40F3-B17C-A1CC38954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E27BCAD-9E2A-497C-99DA-6A3DA244FF60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E27BCAD-9E2A-497C-99DA-6A3DA244F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6F313D1-0B89-414E-AD0B-D9013380D425}"/>
                  </a:ext>
                </a:extLst>
              </p:cNvPr>
              <p:cNvSpPr/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6F313D1-0B89-414E-AD0B-D9013380D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blipFill>
                <a:blip r:embed="rId47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759750-9B95-4791-B7BB-3574CA945A8D}"/>
                  </a:ext>
                </a:extLst>
              </p:cNvPr>
              <p:cNvSpPr txBox="1"/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759750-9B95-4791-B7BB-3574CA945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E8149F5-544D-48E2-B442-CE4ACC261C76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E8149F5-544D-48E2-B442-CE4ACC261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99F3E15-73B4-4748-BB9C-EDF0EF1C8ACF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99F3E15-73B4-4748-BB9C-EDF0EF1C8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C350703-3A6F-4727-8EA3-BDA26B3D3588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C350703-3A6F-4727-8EA3-BDA26B3D3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968D6EA-FF90-487A-A4D4-B55AF5AA872D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968D6EA-FF90-487A-A4D4-B55AF5AA8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8D5F547A-DA20-497E-AF4C-6932BC024B5A}"/>
              </a:ext>
            </a:extLst>
          </p:cNvPr>
          <p:cNvSpPr txBox="1"/>
          <p:nvPr/>
        </p:nvSpPr>
        <p:spPr>
          <a:xfrm>
            <a:off x="260348" y="5772216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4758060-C5B7-4988-8052-754874B0B055}"/>
                  </a:ext>
                </a:extLst>
              </p:cNvPr>
              <p:cNvSpPr/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4758060-C5B7-4988-8052-754874B0B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B9F02C6-50A0-4FFC-BB04-91D195E5C2B6}"/>
                  </a:ext>
                </a:extLst>
              </p:cNvPr>
              <p:cNvSpPr/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B9F02C6-50A0-4FFC-BB04-91D195E5C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8EEBF47-BF8B-44F6-A02F-E16967555B7F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8EEBF47-BF8B-44F6-A02F-E16967555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A8D2EF3-7A11-4AD5-910F-55C68A823933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A8D2EF3-7A11-4AD5-910F-55C68A823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9F05C35-E986-4C83-A8F4-4CB825E8C14D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9F05C35-E986-4C83-A8F4-4CB825E8C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719B419-0038-47B7-A0E5-F7BB06183D1F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719B419-0038-47B7-A0E5-F7BB06183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3B71CE5-56BB-433E-8A73-C0CC464DCDFE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3B71CE5-56BB-433E-8A73-C0CC464DC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20B6DBA-321F-4487-8AD9-AF34B1469BA5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20B6DBA-321F-4487-8AD9-AF34B1469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FD89239-2DCD-4829-858D-A27E98C53D8E}"/>
                  </a:ext>
                </a:extLst>
              </p:cNvPr>
              <p:cNvSpPr/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FD89239-2DCD-4829-858D-A27E98C53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6143887-560B-4F85-958E-ED42B6D021CA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6143887-560B-4F85-958E-ED42B6D02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B3885BD-1E5C-4CBC-AC9B-0EE2E3D7BAB9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B3885BD-1E5C-4CBC-AC9B-0EE2E3D7B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3511A89B-E77B-47B4-B747-9D7B09CC3CF3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3511A89B-E77B-47B4-B747-9D7B09CC3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8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8" grpId="0"/>
      <p:bldP spid="41" grpId="0"/>
      <p:bldP spid="53" grpId="0"/>
      <p:bldP spid="58" grpId="0"/>
      <p:bldP spid="61" grpId="0"/>
      <p:bldP spid="62" grpId="0"/>
      <p:bldP spid="65" grpId="0"/>
      <p:bldP spid="67" grpId="0"/>
      <p:bldP spid="71" grpId="0"/>
      <p:bldP spid="69" grpId="0"/>
      <p:bldP spid="70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471133" y="3413394"/>
                <a:ext cx="4929601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(3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)(86)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33" y="3413394"/>
                <a:ext cx="4929601" cy="11660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62937" y="243604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37" y="2436049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1DB10E-5465-46DE-981E-2CAA00BE3AE6}"/>
                  </a:ext>
                </a:extLst>
              </p:cNvPr>
              <p:cNvSpPr txBox="1"/>
              <p:nvPr/>
            </p:nvSpPr>
            <p:spPr>
              <a:xfrm>
                <a:off x="7081424" y="1641704"/>
                <a:ext cx="422895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F1DB10E-5465-46DE-981E-2CAA00BE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424" y="1641704"/>
                <a:ext cx="4228956" cy="54239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5D60480-6CB6-44E5-A914-0681ABEC7A5D}"/>
              </a:ext>
            </a:extLst>
          </p:cNvPr>
          <p:cNvGrpSpPr/>
          <p:nvPr/>
        </p:nvGrpSpPr>
        <p:grpSpPr>
          <a:xfrm>
            <a:off x="7410236" y="2114646"/>
            <a:ext cx="4781764" cy="1166025"/>
            <a:chOff x="7410236" y="2114646"/>
            <a:chExt cx="4781764" cy="116602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EC8ED7E-BB37-46FA-92FC-A72CFC66CCD1}"/>
                </a:ext>
              </a:extLst>
            </p:cNvPr>
            <p:cNvSpPr txBox="1"/>
            <p:nvPr/>
          </p:nvSpPr>
          <p:spPr>
            <a:xfrm>
              <a:off x="7410236" y="2446206"/>
              <a:ext cx="1959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  <a:latin typeface="+mj-lt"/>
                </a:rPr>
                <a:t>Class with 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D202849-6703-496D-8C1B-FF524B7C8A1B}"/>
                    </a:ext>
                  </a:extLst>
                </p:cNvPr>
                <p:cNvSpPr txBox="1"/>
                <p:nvPr/>
              </p:nvSpPr>
              <p:spPr>
                <a:xfrm>
                  <a:off x="8954520" y="2114646"/>
                  <a:ext cx="3237480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sz="2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28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a:rPr kumimoji="0" lang="en-US" sz="28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th</m:t>
                            </m:r>
                          </m:sup>
                        </m:sSup>
                        <m:r>
                          <a:rPr kumimoji="0" lang="en-I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observation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D202849-6703-496D-8C1B-FF524B7C8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520" y="2114646"/>
                  <a:ext cx="3237480" cy="116602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A8B9787-3652-40EF-97CB-632445B24403}"/>
                  </a:ext>
                </a:extLst>
              </p:cNvPr>
              <p:cNvSpPr txBox="1"/>
              <p:nvPr/>
            </p:nvSpPr>
            <p:spPr>
              <a:xfrm>
                <a:off x="7452272" y="4841528"/>
                <a:ext cx="4929601" cy="53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64.5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A8B9787-3652-40EF-97CB-632445B24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272" y="4841528"/>
                <a:ext cx="4929601" cy="53931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6F1F52C-FD97-4A37-B149-157610EEF8BC}"/>
                  </a:ext>
                </a:extLst>
              </p:cNvPr>
              <p:cNvSpPr txBox="1"/>
              <p:nvPr/>
            </p:nvSpPr>
            <p:spPr>
              <a:xfrm>
                <a:off x="7471133" y="5645739"/>
                <a:ext cx="4929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and it lies in the class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38−40.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6F1F52C-FD97-4A37-B149-157610EEF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33" y="5645739"/>
                <a:ext cx="4929601" cy="523220"/>
              </a:xfrm>
              <a:prstGeom prst="rect">
                <a:avLst/>
              </a:prstGeom>
              <a:blipFill>
                <a:blip r:embed="rId34"/>
                <a:stretch>
                  <a:fillRect l="-259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EFB17241-7277-4196-A503-79FE8592BC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EFB17241-7277-4196-A503-79FE8592BC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730" t="-2151" r="-252555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96842" t="-2151" r="-142807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138861" t="-2151" r="-743" b="-711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64658F-88D0-478E-8045-B41FC002540E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64658F-88D0-478E-8045-B41FC0025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5E7B13-1184-4147-AB05-1F1FC7591474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5E7B13-1184-4147-AB05-1F1FC7591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A9047DB-1E93-44DA-AF9D-198E14A0541B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A9047DB-1E93-44DA-AF9D-198E14A05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5624836-F916-4AA3-A176-BE0F16D8E145}"/>
                  </a:ext>
                </a:extLst>
              </p:cNvPr>
              <p:cNvSpPr/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5624836-F916-4AA3-A176-BE0F16D8E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6FA68D3-828C-4BDD-8342-1454C02206D3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6FA68D3-828C-4BDD-8342-1454C0220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A28D2E6-A63A-4EF2-8D9B-E0BA1FFBE1A5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A28D2E6-A63A-4EF2-8D9B-E0BA1FFBE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E043DA8-0B96-4EDF-A582-EF8740D10C05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E043DA8-0B96-4EDF-A582-EF8740D10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0A98465-4679-4A6B-8729-276125021C65}"/>
                  </a:ext>
                </a:extLst>
              </p:cNvPr>
              <p:cNvSpPr/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0A98465-4679-4A6B-8729-276125021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blipFill>
                <a:blip r:embed="rId43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D40111-9666-4FB8-BE55-422C6048776E}"/>
                  </a:ext>
                </a:extLst>
              </p:cNvPr>
              <p:cNvSpPr txBox="1"/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DD40111-9666-4FB8-BE55-422C60487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543" y="5772216"/>
                <a:ext cx="1490730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0850FA8-9D96-4778-A5E3-D81C53D275CE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0850FA8-9D96-4778-A5E3-D81C53D27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E4EDE35-6B98-47C4-BB1B-7D94737E6BCF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E4EDE35-6B98-47C4-BB1B-7D94737E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AC94DF9-49CB-4952-A094-BBD453D166EE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AC94DF9-49CB-4952-A094-BBD453D1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6EE2B1-AE1C-42F3-9D67-6C828A4EF156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6EE2B1-AE1C-42F3-9D67-6C828A4EF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B13AB649-7625-475D-865B-21833A7A7DC0}"/>
              </a:ext>
            </a:extLst>
          </p:cNvPr>
          <p:cNvSpPr txBox="1"/>
          <p:nvPr/>
        </p:nvSpPr>
        <p:spPr>
          <a:xfrm>
            <a:off x="260348" y="5772216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33E3F4-5854-458E-897C-80D8EAF14E06}"/>
                  </a:ext>
                </a:extLst>
              </p:cNvPr>
              <p:cNvSpPr/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33E3F4-5854-458E-897C-80D8EAF14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CC6386C-4866-42F0-8E1A-59A268C57FA4}"/>
                  </a:ext>
                </a:extLst>
              </p:cNvPr>
              <p:cNvSpPr/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CC6386C-4866-42F0-8E1A-59A268C57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014180C-E3A1-4883-A45D-61AE6D89FA59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014180C-E3A1-4883-A45D-61AE6D89F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2F2CDAC-FD71-46CE-B5AB-221F51A94A57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2F2CDAC-FD71-46CE-B5AB-221F51A94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97C1EF9-9840-46E9-8ED7-9D8156188405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97C1EF9-9840-46E9-8ED7-9D8156188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3A06055-F19B-42D6-AE60-6B59F0AE3344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3A06055-F19B-42D6-AE60-6B59F0AE3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59BF58-07B2-4592-B274-53000405062B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959BF58-07B2-4592-B274-530004050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D08F97C-C7AA-478A-A015-01898FD0EABA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D08F97C-C7AA-478A-A015-01898FD0E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277827A-702B-43F0-8B50-A57F7140A99B}"/>
                  </a:ext>
                </a:extLst>
              </p:cNvPr>
              <p:cNvSpPr/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277827A-702B-43F0-8B50-A57F7140A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F5F7FB7-E46F-49FD-A516-68FC1128DF33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F5F7FB7-E46F-49FD-A516-68FC1128D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15A239C-DF0B-4D3F-8C90-5FCF51AFE970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15A239C-DF0B-4D3F-8C90-5FCF51AFE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69829ED-DDBA-46B8-860C-A5EB1D4F6477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69829ED-DDBA-46B8-860C-A5EB1D4F6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" grpId="0"/>
      <p:bldP spid="47" grpId="0"/>
      <p:bldP spid="39" grpId="0"/>
      <p:bldP spid="63" grpId="0"/>
      <p:bldP spid="64" grpId="0"/>
      <p:bldP spid="58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6D6E4-2CDF-4CD2-9674-A490F9F9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is the branch of science where we plan, gather and analyze information about a </a:t>
            </a:r>
            <a:r>
              <a:rPr lang="en-US" b="1" dirty="0">
                <a:solidFill>
                  <a:srgbClr val="FF0000"/>
                </a:solidFill>
              </a:rPr>
              <a:t>particular collection of objects </a:t>
            </a:r>
            <a:r>
              <a:rPr lang="en-US" dirty="0"/>
              <a:t>under investigation. </a:t>
            </a:r>
            <a:endParaRPr lang="en-IN" dirty="0"/>
          </a:p>
          <a:p>
            <a:pPr lvl="0"/>
            <a:r>
              <a:rPr lang="en-US" dirty="0"/>
              <a:t>Statistics techniques are used in every other field of science, engineering and humanity, ranging from </a:t>
            </a:r>
            <a:r>
              <a:rPr lang="en-US" b="1" dirty="0">
                <a:solidFill>
                  <a:srgbClr val="FF0000"/>
                </a:solidFill>
              </a:rPr>
              <a:t>computer science to industrial engineering </a:t>
            </a:r>
            <a:r>
              <a:rPr lang="en-US" dirty="0"/>
              <a:t>to sociology and psychology.</a:t>
            </a:r>
            <a:endParaRPr lang="en-IN" dirty="0"/>
          </a:p>
          <a:p>
            <a:pPr lvl="0"/>
            <a:r>
              <a:rPr lang="en-US" dirty="0"/>
              <a:t>For any </a:t>
            </a:r>
            <a:r>
              <a:rPr lang="en-US" b="1" dirty="0">
                <a:solidFill>
                  <a:srgbClr val="FF0000"/>
                </a:solidFill>
              </a:rPr>
              <a:t>statistical problem </a:t>
            </a:r>
            <a:r>
              <a:rPr lang="en-US" dirty="0"/>
              <a:t>the initial information collection from the sample may look messy, and hence confusing. This initial information needs to be organized first before we make any sense out of 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39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4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2E57DB-96BB-4716-A94D-45FC8F29FBB3}"/>
                  </a:ext>
                </a:extLst>
              </p:cNvPr>
              <p:cNvSpPr txBox="1"/>
              <p:nvPr/>
            </p:nvSpPr>
            <p:spPr>
              <a:xfrm>
                <a:off x="329008" y="5703486"/>
                <a:ext cx="36226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class 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38−40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2E57DB-96BB-4716-A94D-45FC8F29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5703486"/>
                <a:ext cx="3622679" cy="523220"/>
              </a:xfrm>
              <a:prstGeom prst="rect">
                <a:avLst/>
              </a:prstGeom>
              <a:blipFill>
                <a:blip r:embed="rId3"/>
                <a:stretch>
                  <a:fillRect l="-3535" t="-14118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C8ED7E-BB37-46FA-92FC-A72CFC66CCD1}"/>
                  </a:ext>
                </a:extLst>
              </p:cNvPr>
              <p:cNvSpPr txBox="1"/>
              <p:nvPr/>
            </p:nvSpPr>
            <p:spPr>
              <a:xfrm>
                <a:off x="7066764" y="1912357"/>
                <a:ext cx="19597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=38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C8ED7E-BB37-46FA-92FC-A72CFC66C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64" y="1912357"/>
                <a:ext cx="1959772" cy="523220"/>
              </a:xfrm>
              <a:prstGeom prst="rect">
                <a:avLst/>
              </a:prstGeom>
              <a:blipFill>
                <a:blip r:embed="rId29"/>
                <a:stretch>
                  <a:fillRect l="-6211" t="-13953" b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9951DE-100B-44B3-946C-034ABEF9CEFD}"/>
                  </a:ext>
                </a:extLst>
              </p:cNvPr>
              <p:cNvSpPr txBox="1"/>
              <p:nvPr/>
            </p:nvSpPr>
            <p:spPr>
              <a:xfrm>
                <a:off x="7042973" y="880237"/>
                <a:ext cx="423851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The lower boundary point of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38 – 40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is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38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9951DE-100B-44B3-946C-034ABEF9C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73" y="880237"/>
                <a:ext cx="4238519" cy="954107"/>
              </a:xfrm>
              <a:prstGeom prst="rect">
                <a:avLst/>
              </a:prstGeom>
              <a:blipFill>
                <a:blip r:embed="rId30"/>
                <a:stretch>
                  <a:fillRect l="-2874" t="-6369" r="-1437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2A7D728-8749-4E44-BBA0-97EDF34A2BE2}"/>
                  </a:ext>
                </a:extLst>
              </p:cNvPr>
              <p:cNvSpPr txBox="1"/>
              <p:nvPr/>
            </p:nvSpPr>
            <p:spPr>
              <a:xfrm>
                <a:off x="7172063" y="2342977"/>
                <a:ext cx="4500218" cy="1205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2A7D728-8749-4E44-BBA0-97EDF34A2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063" y="2342977"/>
                <a:ext cx="4500218" cy="120597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3A2CBC-3366-4CBF-9ACC-D028A2130F76}"/>
                  </a:ext>
                </a:extLst>
              </p:cNvPr>
              <p:cNvSpPr txBox="1"/>
              <p:nvPr/>
            </p:nvSpPr>
            <p:spPr>
              <a:xfrm>
                <a:off x="7171930" y="3581264"/>
                <a:ext cx="492960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64.5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−60  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3A2CBC-3366-4CBF-9ACC-D028A213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30" y="3581264"/>
                <a:ext cx="4929601" cy="106048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F278E3-7B1B-42F0-89E5-DFC785E62FD1}"/>
                  </a:ext>
                </a:extLst>
              </p:cNvPr>
              <p:cNvSpPr txBox="1"/>
              <p:nvPr/>
            </p:nvSpPr>
            <p:spPr>
              <a:xfrm>
                <a:off x="7171930" y="4674063"/>
                <a:ext cx="492960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4.5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F278E3-7B1B-42F0-89E5-DFC785E62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30" y="4674063"/>
                <a:ext cx="4929601" cy="106048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1C3B1F-E927-4D1F-8B3C-B0EF99B4940B}"/>
                  </a:ext>
                </a:extLst>
              </p:cNvPr>
              <p:cNvSpPr txBox="1"/>
              <p:nvPr/>
            </p:nvSpPr>
            <p:spPr>
              <a:xfrm>
                <a:off x="7171930" y="5766862"/>
                <a:ext cx="4929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0.75=38.75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1C3B1F-E927-4D1F-8B3C-B0EF99B4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30" y="5766862"/>
                <a:ext cx="4929601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4DB32AF2-EE35-4E71-95AB-D00C14DE90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4DB32AF2-EE35-4E71-95AB-D00C14DE90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457534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730" t="-2151" r="-252555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96842" t="-2151" r="-142807" b="-7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138861" t="-2151" r="-743" b="-711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1E893C-069C-412F-84C2-91D470B0EE13}"/>
                  </a:ext>
                </a:extLst>
              </p:cNvPr>
              <p:cNvSpPr/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1E893C-069C-412F-84C2-91D470B0E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1460043"/>
                <a:ext cx="159283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440C2A4-451A-462C-A681-423263995098}"/>
                  </a:ext>
                </a:extLst>
              </p:cNvPr>
              <p:cNvSpPr/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440C2A4-451A-462C-A681-423263995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99" y="1497554"/>
                <a:ext cx="1005632" cy="522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D8DFD03-2631-4A2C-9591-68FA4B036879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D8DFD03-2631-4A2C-9591-68FA4B036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C713F4-2F17-4AE8-8B35-8045C9539A75}"/>
                  </a:ext>
                </a:extLst>
              </p:cNvPr>
              <p:cNvSpPr/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4C713F4-2F17-4AE8-8B35-8045C9539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035164"/>
                <a:ext cx="97200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1AC99FA-3D23-4558-9FD1-E3134E713C15}"/>
                  </a:ext>
                </a:extLst>
              </p:cNvPr>
              <p:cNvSpPr/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1AC99FA-3D23-4558-9FD1-E3134E713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2612799"/>
                <a:ext cx="97200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779CC2-FE57-446D-9004-83C72BB0A6DF}"/>
                  </a:ext>
                </a:extLst>
              </p:cNvPr>
              <p:cNvSpPr/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779CC2-FE57-446D-9004-83C72BB0A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178446"/>
                <a:ext cx="972000" cy="522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8421362-140E-443D-8C40-2512773A2328}"/>
                  </a:ext>
                </a:extLst>
              </p:cNvPr>
              <p:cNvSpPr/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8421362-140E-443D-8C40-2512773A2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163" y="3744094"/>
                <a:ext cx="972000" cy="522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C43AEDC-0A67-429A-880D-DE263362385F}"/>
                  </a:ext>
                </a:extLst>
              </p:cNvPr>
              <p:cNvSpPr/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C43AEDC-0A67-429A-880D-DE2633623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41" y="4645279"/>
                <a:ext cx="2033425" cy="605390"/>
              </a:xfrm>
              <a:prstGeom prst="rect">
                <a:avLst/>
              </a:prstGeom>
              <a:blipFill>
                <a:blip r:embed="rId43"/>
                <a:stretch>
                  <a:fillRect b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A671FF5-A348-4104-8806-A39C29853282}"/>
                  </a:ext>
                </a:extLst>
              </p:cNvPr>
              <p:cNvSpPr/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A671FF5-A348-4104-8806-A39C29853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21" y="2043692"/>
                <a:ext cx="1755820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0C00CDE-0728-40B0-B4FD-B75A4646F99C}"/>
                  </a:ext>
                </a:extLst>
              </p:cNvPr>
              <p:cNvSpPr/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0C00CDE-0728-40B0-B4FD-B75A4646F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20" y="2610493"/>
                <a:ext cx="1863722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21B6703-A70B-4DCF-8CD5-4886F4D85A1A}"/>
                  </a:ext>
                </a:extLst>
              </p:cNvPr>
              <p:cNvSpPr/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46+14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21B6703-A70B-4DCF-8CD5-4886F4D85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61" y="3177294"/>
                <a:ext cx="1893580" cy="522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8A56575-BF28-4C62-9DC4-9C82C78C3EC4}"/>
                  </a:ext>
                </a:extLst>
              </p:cNvPr>
              <p:cNvSpPr/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8A56575-BF28-4C62-9DC4-9C82C78C3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24" y="3744094"/>
                <a:ext cx="1728899" cy="52200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5E4384F-79B6-4F30-B8FA-BC59E03446A7}"/>
                  </a:ext>
                </a:extLst>
              </p:cNvPr>
              <p:cNvSpPr/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5E4384F-79B6-4F30-B8FA-BC59E0344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02" y="4329105"/>
                <a:ext cx="972000" cy="52200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FBE2973-A503-4178-BBAA-D6F72BC3932A}"/>
                  </a:ext>
                </a:extLst>
              </p:cNvPr>
              <p:cNvSpPr/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72+8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FBE2973-A503-4178-BBAA-D6F72BC39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63" y="4329105"/>
                <a:ext cx="1728899" cy="52200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B9E9844-5BDC-4945-B572-438DCCD5B485}"/>
                  </a:ext>
                </a:extLst>
              </p:cNvPr>
              <p:cNvSpPr/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B9E9844-5BDC-4945-B572-438DCCD5B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2629918"/>
                <a:ext cx="1592830" cy="52200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367E25F-1296-40FB-8EB9-B65422727711}"/>
                  </a:ext>
                </a:extLst>
              </p:cNvPr>
              <p:cNvSpPr/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367E25F-1296-40FB-8EB9-B65422727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78" y="4292938"/>
                <a:ext cx="1592830" cy="52200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C6784A2-B716-4882-846C-D238A0562D65}"/>
                  </a:ext>
                </a:extLst>
              </p:cNvPr>
              <p:cNvSpPr/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36−38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C6784A2-B716-4882-846C-D238A0562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3" y="3200931"/>
                <a:ext cx="1592830" cy="52200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D57C4DE-4749-440E-A01B-0135F87D59DC}"/>
                  </a:ext>
                </a:extLst>
              </p:cNvPr>
              <p:cNvSpPr/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D57C4DE-4749-440E-A01B-0135F87D5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" y="3744094"/>
                <a:ext cx="1592830" cy="52200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5B31A4-112E-433A-B005-68059537F902}"/>
                  </a:ext>
                </a:extLst>
              </p:cNvPr>
              <p:cNvSpPr/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32−34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5B31A4-112E-433A-B005-68059537F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4" y="2063486"/>
                <a:ext cx="1592830" cy="52200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510C08B-8AB5-431A-A2B2-BA5D329285BF}"/>
                  </a:ext>
                </a:extLst>
              </p:cNvPr>
              <p:cNvSpPr/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510C08B-8AB5-431A-A2B2-BA5D32928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35" y="3194066"/>
                <a:ext cx="1005632" cy="52200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4E57A32-EA76-4990-BE7A-C4C007FA2C70}"/>
                  </a:ext>
                </a:extLst>
              </p:cNvPr>
              <p:cNvSpPr/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4E57A32-EA76-4990-BE7A-C4C007FA2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3744094"/>
                <a:ext cx="1005632" cy="52200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581038C-9A7B-46E4-AF92-DE3B270A1D5B}"/>
                  </a:ext>
                </a:extLst>
              </p:cNvPr>
              <p:cNvSpPr/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581038C-9A7B-46E4-AF92-DE3B270A1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57" y="4317690"/>
                <a:ext cx="1005632" cy="52200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91FCD11-835C-4257-B542-662E49855AFF}"/>
                  </a:ext>
                </a:extLst>
              </p:cNvPr>
              <p:cNvSpPr/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91FCD11-835C-4257-B542-662E49855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52" y="2625934"/>
                <a:ext cx="1005632" cy="52200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139B6E7-5767-4950-8A22-504D1C0C7A45}"/>
                  </a:ext>
                </a:extLst>
              </p:cNvPr>
              <p:cNvSpPr/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139B6E7-5767-4950-8A22-504D1C0C7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469" y="2057802"/>
                <a:ext cx="1005632" cy="52200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73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1" grpId="0"/>
      <p:bldP spid="41" grpId="0"/>
      <p:bldP spid="53" grpId="0"/>
      <p:bldP spid="58" grpId="0"/>
      <p:bldP spid="65" grpId="0"/>
      <p:bldP spid="66" grpId="0"/>
      <p:bldP spid="40" grpId="0"/>
      <p:bldP spid="62" grpId="0"/>
      <p:bldP spid="63" grpId="0"/>
      <p:bldP spid="64" grpId="0"/>
      <p:bldP spid="67" grpId="0"/>
      <p:bldP spid="68" grpId="0"/>
      <p:bldP spid="70" grpId="0"/>
      <p:bldP spid="71" grpId="0"/>
      <p:bldP spid="72" grpId="0"/>
      <p:bldP spid="73" grpId="0"/>
      <p:bldP spid="75" grpId="0"/>
      <p:bldP spid="7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6"/>
                <a:ext cx="10738881" cy="234451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Compute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Shruti" panose="020B0502040204020203" pitchFamily="34" charset="0"/>
                  </a:rPr>
                  <a:t>for the  following data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6"/>
                <a:ext cx="10738881" cy="2344511"/>
              </a:xfrm>
              <a:prstGeom prst="rect">
                <a:avLst/>
              </a:prstGeom>
              <a:blipFill>
                <a:blip r:embed="rId3"/>
                <a:stretch>
                  <a:fillRect l="-1193" t="-23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3629324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20BDF74-A0EB-4BB8-A27F-A9F2E6040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430605"/>
              </p:ext>
            </p:extLst>
          </p:nvPr>
        </p:nvGraphicFramePr>
        <p:xfrm>
          <a:off x="665982" y="1546423"/>
          <a:ext cx="9669270" cy="14294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854">
                  <a:extLst>
                    <a:ext uri="{9D8B030D-6E8A-4147-A177-3AD203B41FA5}">
                      <a16:colId xmlns:a16="http://schemas.microsoft.com/office/drawing/2014/main" val="512344190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80445245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245100154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133909041"/>
                    </a:ext>
                  </a:extLst>
                </a:gridCol>
                <a:gridCol w="1933854">
                  <a:extLst>
                    <a:ext uri="{9D8B030D-6E8A-4147-A177-3AD203B41FA5}">
                      <a16:colId xmlns:a16="http://schemas.microsoft.com/office/drawing/2014/main" val="390243209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Marks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&lt; 20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20-30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30-40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40 &lt;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32121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Number of Students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14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28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a:t>18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673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43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1435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1435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510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125350" y="201304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13040"/>
                <a:ext cx="97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36689" y="46841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689" y="4684195"/>
                <a:ext cx="149073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14572" y="880237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6678640" y="96646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40" y="966467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6702168" y="387928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68" y="3879281"/>
                <a:ext cx="5062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34+28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37494" y="46841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4D3B40-2CFC-401D-BF98-1DFB750CAB03}"/>
                  </a:ext>
                </a:extLst>
              </p:cNvPr>
              <p:cNvSpPr txBox="1"/>
              <p:nvPr/>
            </p:nvSpPr>
            <p:spPr>
              <a:xfrm>
                <a:off x="7068583" y="966467"/>
                <a:ext cx="16061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Class: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4D3B40-2CFC-401D-BF98-1DFB750CA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583" y="966467"/>
                <a:ext cx="1606142" cy="523220"/>
              </a:xfrm>
              <a:prstGeom prst="rect">
                <a:avLst/>
              </a:prstGeom>
              <a:blipFill>
                <a:blip r:embed="rId27"/>
                <a:stretch>
                  <a:fillRect t="-12941" r="-228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E121CEB-9F60-4006-A220-F680E136CFA8}"/>
              </a:ext>
            </a:extLst>
          </p:cNvPr>
          <p:cNvGrpSpPr/>
          <p:nvPr/>
        </p:nvGrpSpPr>
        <p:grpSpPr>
          <a:xfrm>
            <a:off x="7068583" y="1647309"/>
            <a:ext cx="5249121" cy="959815"/>
            <a:chOff x="7440359" y="1666119"/>
            <a:chExt cx="5249121" cy="959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48EA4E2-19B3-4CC8-AA0E-BF0352664312}"/>
                    </a:ext>
                  </a:extLst>
                </p:cNvPr>
                <p:cNvSpPr txBox="1"/>
                <p:nvPr/>
              </p:nvSpPr>
              <p:spPr>
                <a:xfrm>
                  <a:off x="7440359" y="1666119"/>
                  <a:ext cx="3057616" cy="9598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+mj-lt"/>
                          </a:rPr>
                          <m:t>obser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48EA4E2-19B3-4CC8-AA0E-BF0352664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359" y="1666119"/>
                  <a:ext cx="3057616" cy="95981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A1B458D-3EA3-4BAD-96D0-307A0BDD0177}"/>
                    </a:ext>
                  </a:extLst>
                </p:cNvPr>
                <p:cNvSpPr txBox="1"/>
                <p:nvPr/>
              </p:nvSpPr>
              <p:spPr>
                <a:xfrm>
                  <a:off x="10277139" y="1932444"/>
                  <a:ext cx="24123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cf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coloumn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A1B458D-3EA3-4BAD-96D0-307A0BDD01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139" y="1932444"/>
                  <a:ext cx="2412341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FB9EA1-A9C0-454F-96D3-F661F5716F0D}"/>
              </a:ext>
            </a:extLst>
          </p:cNvPr>
          <p:cNvGrpSpPr/>
          <p:nvPr/>
        </p:nvGrpSpPr>
        <p:grpSpPr>
          <a:xfrm>
            <a:off x="7085335" y="2653693"/>
            <a:ext cx="5320129" cy="1166025"/>
            <a:chOff x="7449320" y="1542363"/>
            <a:chExt cx="5320129" cy="1166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D37BDA-5CF4-4093-B01F-039B85A956D2}"/>
                    </a:ext>
                  </a:extLst>
                </p:cNvPr>
                <p:cNvSpPr txBox="1"/>
                <p:nvPr/>
              </p:nvSpPr>
              <p:spPr>
                <a:xfrm>
                  <a:off x="7449320" y="1542363"/>
                  <a:ext cx="3283635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80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i="0" dirty="0" smtClean="0">
                            <a:solidFill>
                              <a:srgbClr val="002060"/>
                            </a:solidFill>
                            <a:latin typeface="+mj-lt"/>
                          </a:rPr>
                          <m:t>obser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D37BDA-5CF4-4093-B01F-039B85A95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9320" y="1542363"/>
                  <a:ext cx="3283635" cy="116602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1C8FFD7-A5E7-48FB-B9C3-FEA6B4B1DD6F}"/>
                    </a:ext>
                  </a:extLst>
                </p:cNvPr>
                <p:cNvSpPr txBox="1"/>
                <p:nvPr/>
              </p:nvSpPr>
              <p:spPr>
                <a:xfrm>
                  <a:off x="10357108" y="1951829"/>
                  <a:ext cx="2412341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cf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coloumn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1C8FFD7-A5E7-48FB-B9C3-FEA6B4B1D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7108" y="1951829"/>
                  <a:ext cx="2412341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25BEAB-6848-4CB6-8921-4696978A9E4E}"/>
                  </a:ext>
                </a:extLst>
              </p:cNvPr>
              <p:cNvSpPr txBox="1"/>
              <p:nvPr/>
            </p:nvSpPr>
            <p:spPr>
              <a:xfrm>
                <a:off x="7184875" y="3869267"/>
                <a:ext cx="565569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value of the obs.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25BEAB-6848-4CB6-8921-4696978A9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875" y="3869267"/>
                <a:ext cx="5655693" cy="542393"/>
              </a:xfrm>
              <a:prstGeom prst="rect">
                <a:avLst/>
              </a:prstGeom>
              <a:blipFill>
                <a:blip r:embed="rId32"/>
                <a:stretch>
                  <a:fillRect t="-8989" b="-303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C21317-1D73-4B33-86B4-6948BF2027A6}"/>
                  </a:ext>
                </a:extLst>
              </p:cNvPr>
              <p:cNvSpPr txBox="1"/>
              <p:nvPr/>
            </p:nvSpPr>
            <p:spPr>
              <a:xfrm>
                <a:off x="8231510" y="4546384"/>
                <a:ext cx="2887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in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cf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Roboto Condensed"/>
                        </a:rPr>
                        <m:t>coloumn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C21317-1D73-4B33-86B4-6948BF202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10" y="4546384"/>
                <a:ext cx="2887888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32E649-EEFD-459D-9983-9E8A785E4B28}"/>
                  </a:ext>
                </a:extLst>
              </p:cNvPr>
              <p:cNvSpPr txBox="1"/>
              <p:nvPr/>
            </p:nvSpPr>
            <p:spPr>
              <a:xfrm>
                <a:off x="6678640" y="192820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32E649-EEFD-459D-9983-9E8A785E4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40" y="1928204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E656766-A77C-4B64-B90F-B544A36AEB8C}"/>
                  </a:ext>
                </a:extLst>
              </p:cNvPr>
              <p:cNvSpPr txBox="1"/>
              <p:nvPr/>
            </p:nvSpPr>
            <p:spPr>
              <a:xfrm>
                <a:off x="6702168" y="305194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E656766-A77C-4B64-B90F-B544A36A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68" y="3051941"/>
                <a:ext cx="5062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83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11" grpId="0"/>
      <p:bldP spid="23" grpId="0"/>
      <p:bldP spid="3" grpId="0"/>
      <p:bldP spid="4" grpId="0"/>
      <p:bldP spid="42" grpId="0"/>
      <p:bldP spid="43" grpId="0"/>
      <p:bldP spid="44" grpId="0"/>
      <p:bldP spid="47" grpId="0"/>
      <p:bldP spid="31" grpId="0"/>
      <p:bldP spid="49" grpId="0"/>
      <p:bldP spid="50" grpId="0"/>
      <p:bldP spid="51" grpId="0"/>
      <p:bldP spid="5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69843" y="4716924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43" y="4716924"/>
                <a:ext cx="149073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70648" y="4716924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7B0CB6F4-4D04-45CD-99E2-8CAEE8432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0514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7B0CB6F4-4D04-45CD-99E2-8CAEE8432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0514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730" t="-2151" r="-252555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6842" t="-2151" r="-142807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38861" t="-2151" r="-743" b="-510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185650-1F79-416B-8830-518AA0709CB8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185650-1F79-416B-8830-518AA0709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D14A193-A9CF-400B-98D9-E0194EAECE26}"/>
                  </a:ext>
                </a:extLst>
              </p:cNvPr>
              <p:cNvSpPr/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D14A193-A9CF-400B-98D9-E0194EAEC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024D89-85CC-4B84-9804-5FBA2A5A3D1D}"/>
                  </a:ext>
                </a:extLst>
              </p:cNvPr>
              <p:cNvSpPr/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024D89-85CC-4B84-9804-5FBA2A5A3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F9EB1BD-7572-4154-A49C-9212600578E8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F9EB1BD-7572-4154-A49C-921260057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D50B817-1101-43C6-8E2D-52E39E8F94F7}"/>
                  </a:ext>
                </a:extLst>
              </p:cNvPr>
              <p:cNvSpPr/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D50B817-1101-43C6-8E2D-52E39E8F9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E4C600C-AEC5-4308-A812-950537E5565E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E4C600C-AEC5-4308-A812-950537E55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2405947-A5C8-4630-B001-F77917EA36B1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34+28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2405947-A5C8-4630-B001-F77917EA3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447B670-368B-4B00-BB20-C7830E43D2B6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447B670-368B-4B00-BB20-C7830E43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DD9D534-DE28-466F-A396-D168F4C84854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DD9D534-DE28-466F-A396-D168F4C84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F41AD10-AF09-42E0-88EB-591661AAF9FB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F41AD10-AF09-42E0-88EB-591661AA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C68BB46-F490-468A-9AFC-7FE3B9995443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C68BB46-F490-468A-9AFC-7FE3B9995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A70322C-C0C9-416A-BC80-6DA106953D2A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A70322C-C0C9-416A-BC80-6DA106953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8285DC-8879-4E0F-BFEB-A4721BF738F2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8285DC-8879-4E0F-BFEB-A4721BF73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DA37BEB-925F-47EC-99D5-7EC1A30CC42E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DA37BEB-925F-47EC-99D5-7EC1A30CC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FB7058-B260-47BD-8B1C-DC1C6C1F5A3D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FB7058-B260-47BD-8B1C-DC1C6C1F5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728D1D-F543-4D13-896F-1D4AF75D9F42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728D1D-F543-4D13-896F-1D4AF75D9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939E44-472F-4BDC-8EC3-C98A59640C4B}"/>
                  </a:ext>
                </a:extLst>
              </p:cNvPr>
              <p:cNvSpPr txBox="1"/>
              <p:nvPr/>
            </p:nvSpPr>
            <p:spPr>
              <a:xfrm>
                <a:off x="7427538" y="977046"/>
                <a:ext cx="4736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and it lies in the class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939E44-472F-4BDC-8EC3-C98A59640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538" y="977046"/>
                <a:ext cx="4736988" cy="523220"/>
              </a:xfrm>
              <a:prstGeom prst="rect">
                <a:avLst/>
              </a:prstGeom>
              <a:blipFill>
                <a:blip r:embed="rId27"/>
                <a:stretch>
                  <a:fillRect l="-257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1D6B05-E7F3-4AD2-9EB0-F2F4F1C2FAF1}"/>
                  </a:ext>
                </a:extLst>
              </p:cNvPr>
              <p:cNvSpPr txBox="1"/>
              <p:nvPr/>
            </p:nvSpPr>
            <p:spPr>
              <a:xfrm>
                <a:off x="6978661" y="357860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1D6B05-E7F3-4AD2-9EB0-F2F4F1C2F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61" y="3578601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80FA81-39BE-484D-9610-872E69C66043}"/>
                  </a:ext>
                </a:extLst>
              </p:cNvPr>
              <p:cNvSpPr txBox="1"/>
              <p:nvPr/>
            </p:nvSpPr>
            <p:spPr>
              <a:xfrm>
                <a:off x="6980353" y="172302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80FA81-39BE-484D-9610-872E69C6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353" y="1723024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2B52D4-37E5-467D-9556-58FC53260D11}"/>
                  </a:ext>
                </a:extLst>
              </p:cNvPr>
              <p:cNvSpPr txBox="1"/>
              <p:nvPr/>
            </p:nvSpPr>
            <p:spPr>
              <a:xfrm>
                <a:off x="7427538" y="1723024"/>
                <a:ext cx="31317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Class: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2B52D4-37E5-467D-9556-58FC5326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538" y="1723024"/>
                <a:ext cx="3131745" cy="523220"/>
              </a:xfrm>
              <a:prstGeom prst="rect">
                <a:avLst/>
              </a:prstGeom>
              <a:blipFill>
                <a:blip r:embed="rId30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1DFDD-A96B-4814-BE47-2270EFC61402}"/>
                  </a:ext>
                </a:extLst>
              </p:cNvPr>
              <p:cNvSpPr txBox="1"/>
              <p:nvPr/>
            </p:nvSpPr>
            <p:spPr>
              <a:xfrm>
                <a:off x="7448337" y="2473741"/>
                <a:ext cx="47369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The lower boundary point of 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61DFDD-A96B-4814-BE47-2270EFC6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337" y="2473741"/>
                <a:ext cx="4736988" cy="954107"/>
              </a:xfrm>
              <a:prstGeom prst="rect">
                <a:avLst/>
              </a:prstGeom>
              <a:blipFill>
                <a:blip r:embed="rId31"/>
                <a:stretch>
                  <a:fillRect l="-2703" t="-7051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2DCFF3-E059-483A-AB0A-FF84D5ACC456}"/>
                  </a:ext>
                </a:extLst>
              </p:cNvPr>
              <p:cNvSpPr txBox="1"/>
              <p:nvPr/>
            </p:nvSpPr>
            <p:spPr>
              <a:xfrm>
                <a:off x="7448337" y="3567288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2DCFF3-E059-483A-AB0A-FF84D5ACC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337" y="3567288"/>
                <a:ext cx="149073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ABBC45-FB4D-4AA5-BBE8-65A0FB541309}"/>
                  </a:ext>
                </a:extLst>
              </p:cNvPr>
              <p:cNvSpPr txBox="1"/>
              <p:nvPr/>
            </p:nvSpPr>
            <p:spPr>
              <a:xfrm>
                <a:off x="6941267" y="242757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ABBC45-FB4D-4AA5-BBE8-65A0FB54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267" y="2427574"/>
                <a:ext cx="506235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D35C9E-F0EC-494C-B3E6-80F02A2DC0AF}"/>
                  </a:ext>
                </a:extLst>
              </p:cNvPr>
              <p:cNvSpPr txBox="1"/>
              <p:nvPr/>
            </p:nvSpPr>
            <p:spPr>
              <a:xfrm>
                <a:off x="6978661" y="98436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D35C9E-F0EC-494C-B3E6-80F02A2DC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61" y="984360"/>
                <a:ext cx="506235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6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/>
      <p:bldP spid="35" grpId="0"/>
      <p:bldP spid="36" grpId="0"/>
      <p:bldP spid="37" grpId="0"/>
      <p:bldP spid="4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69843" y="4716924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43" y="4716924"/>
                <a:ext cx="149073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614572" y="960875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70648" y="4716924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7B0CB6F4-4D04-45CD-99E2-8CAEE8432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7B0CB6F4-4D04-45CD-99E2-8CAEE8432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30" t="-2151" r="-252555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6842" t="-2151" r="-142807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8861" t="-2151" r="-743" b="-510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185650-1F79-416B-8830-518AA0709CB8}"/>
                  </a:ext>
                </a:extLst>
              </p:cNvPr>
              <p:cNvSpPr/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185650-1F79-416B-8830-518AA0709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0186"/>
                <a:ext cx="710544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D14A193-A9CF-400B-98D9-E0194EAECE26}"/>
                  </a:ext>
                </a:extLst>
              </p:cNvPr>
              <p:cNvSpPr/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D14A193-A9CF-400B-98D9-E0194EAEC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024D89-85CC-4B84-9804-5FBA2A5A3D1D}"/>
                  </a:ext>
                </a:extLst>
              </p:cNvPr>
              <p:cNvSpPr/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024D89-85CC-4B84-9804-5FBA2A5A3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F9EB1BD-7572-4154-A49C-9212600578E8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F9EB1BD-7572-4154-A49C-921260057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D50B817-1101-43C6-8E2D-52E39E8F94F7}"/>
                  </a:ext>
                </a:extLst>
              </p:cNvPr>
              <p:cNvSpPr/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D50B817-1101-43C6-8E2D-52E39E8F9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E4C600C-AEC5-4308-A812-950537E5565E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E4C600C-AEC5-4308-A812-950537E55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2405947-A5C8-4630-B001-F77917EA36B1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34+28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2405947-A5C8-4630-B001-F77917EA3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447B670-368B-4B00-BB20-C7830E43D2B6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447B670-368B-4B00-BB20-C7830E43D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DD9D534-DE28-466F-A396-D168F4C84854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DD9D534-DE28-466F-A396-D168F4C84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F41AD10-AF09-42E0-88EB-591661AAF9FB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F41AD10-AF09-42E0-88EB-591661AA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C68BB46-F490-468A-9AFC-7FE3B9995443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C68BB46-F490-468A-9AFC-7FE3B9995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A70322C-C0C9-416A-BC80-6DA106953D2A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A70322C-C0C9-416A-BC80-6DA106953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8285DC-8879-4E0F-BFEB-A4721BF738F2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98285DC-8879-4E0F-BFEB-A4721BF73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DA37BEB-925F-47EC-99D5-7EC1A30CC42E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DA37BEB-925F-47EC-99D5-7EC1A30CC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FB7058-B260-47BD-8B1C-DC1C6C1F5A3D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2FB7058-B260-47BD-8B1C-DC1C6C1F5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728D1D-F543-4D13-896F-1D4AF75D9F42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728D1D-F543-4D13-896F-1D4AF75D9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DE9CE6-8698-4463-BD40-678C454F2F20}"/>
                  </a:ext>
                </a:extLst>
              </p:cNvPr>
              <p:cNvSpPr txBox="1"/>
              <p:nvPr/>
            </p:nvSpPr>
            <p:spPr>
              <a:xfrm>
                <a:off x="6807402" y="133386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DE9CE6-8698-4463-BD40-678C454F2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402" y="1333860"/>
                <a:ext cx="50623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E10474-397E-4172-8091-23324AB31FC1}"/>
                  </a:ext>
                </a:extLst>
              </p:cNvPr>
              <p:cNvSpPr txBox="1"/>
              <p:nvPr/>
            </p:nvSpPr>
            <p:spPr>
              <a:xfrm>
                <a:off x="6770166" y="2439064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7E10474-397E-4172-8091-23324AB31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66" y="2439064"/>
                <a:ext cx="76571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A7CBFA-3916-44E5-B4DE-B4A0B557FEDC}"/>
                  </a:ext>
                </a:extLst>
              </p:cNvPr>
              <p:cNvSpPr txBox="1"/>
              <p:nvPr/>
            </p:nvSpPr>
            <p:spPr>
              <a:xfrm>
                <a:off x="7313637" y="874849"/>
                <a:ext cx="4500218" cy="1106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A7CBFA-3916-44E5-B4DE-B4A0B557F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37" y="874849"/>
                <a:ext cx="4500218" cy="110632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218DDC-04E6-4CC5-8C88-2FCA5CD3A872}"/>
                  </a:ext>
                </a:extLst>
              </p:cNvPr>
              <p:cNvSpPr txBox="1"/>
              <p:nvPr/>
            </p:nvSpPr>
            <p:spPr>
              <a:xfrm>
                <a:off x="7253084" y="2144826"/>
                <a:ext cx="483977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20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−14 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218DDC-04E6-4CC5-8C88-2FCA5CD3A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84" y="2144826"/>
                <a:ext cx="4839773" cy="10604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36449E-500D-4B31-8AAB-61A57D67BC08}"/>
                  </a:ext>
                </a:extLst>
              </p:cNvPr>
              <p:cNvSpPr txBox="1"/>
              <p:nvPr/>
            </p:nvSpPr>
            <p:spPr>
              <a:xfrm>
                <a:off x="6770166" y="3659713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36449E-500D-4B31-8AAB-61A57D67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66" y="3659713"/>
                <a:ext cx="76571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A70B81-6298-4A27-83F9-52DDD742FFAA}"/>
                  </a:ext>
                </a:extLst>
              </p:cNvPr>
              <p:cNvSpPr txBox="1"/>
              <p:nvPr/>
            </p:nvSpPr>
            <p:spPr>
              <a:xfrm>
                <a:off x="7253084" y="3365475"/>
                <a:ext cx="483977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6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A70B81-6298-4A27-83F9-52DDD742F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84" y="3365475"/>
                <a:ext cx="4839773" cy="106048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03BEFD-03D8-4DFD-A11B-A759A4E0AE1B}"/>
                  </a:ext>
                </a:extLst>
              </p:cNvPr>
              <p:cNvSpPr txBox="1"/>
              <p:nvPr/>
            </p:nvSpPr>
            <p:spPr>
              <a:xfrm>
                <a:off x="6791276" y="4727449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03BEFD-03D8-4DFD-A11B-A759A4E0A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276" y="4727449"/>
                <a:ext cx="765717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E3BAB0-B8EA-422F-B1B9-0C3F58BC1458}"/>
                  </a:ext>
                </a:extLst>
              </p:cNvPr>
              <p:cNvSpPr txBox="1"/>
              <p:nvPr/>
            </p:nvSpPr>
            <p:spPr>
              <a:xfrm>
                <a:off x="7224611" y="4720196"/>
                <a:ext cx="48397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0E3BAB0-B8EA-422F-B1B9-0C3F58BC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11" y="4720196"/>
                <a:ext cx="483977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70408E7-BAB8-4CF6-9AF7-C68B1858E0B0}"/>
                  </a:ext>
                </a:extLst>
              </p:cNvPr>
              <p:cNvSpPr txBox="1"/>
              <p:nvPr/>
            </p:nvSpPr>
            <p:spPr>
              <a:xfrm>
                <a:off x="6770166" y="5544907"/>
                <a:ext cx="7657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70408E7-BAB8-4CF6-9AF7-C68B1858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66" y="5544907"/>
                <a:ext cx="76571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CB680B-5BA9-44F4-9EE4-8F8C0AD4F369}"/>
                  </a:ext>
                </a:extLst>
              </p:cNvPr>
              <p:cNvSpPr txBox="1"/>
              <p:nvPr/>
            </p:nvSpPr>
            <p:spPr>
              <a:xfrm>
                <a:off x="7224611" y="5537654"/>
                <a:ext cx="48397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CB680B-5BA9-44F4-9EE4-8F8C0AD4F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11" y="5537654"/>
                <a:ext cx="483977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13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7" grpId="0"/>
      <p:bldP spid="41" grpId="0"/>
      <p:bldP spid="53" grpId="0"/>
      <p:bldP spid="58" grpId="0"/>
      <p:bldP spid="65" grpId="0"/>
      <p:bldP spid="66" grpId="0"/>
      <p:bldP spid="67" grpId="0"/>
      <p:bldP spid="68" grpId="0"/>
      <p:bldP spid="69" grpId="0"/>
      <p:bldP spid="31" grpId="0"/>
      <p:bldP spid="39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5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2E57DB-96BB-4716-A94D-45FC8F29FBB3}"/>
                  </a:ext>
                </a:extLst>
              </p:cNvPr>
              <p:cNvSpPr txBox="1"/>
              <p:nvPr/>
            </p:nvSpPr>
            <p:spPr>
              <a:xfrm>
                <a:off x="293352" y="4526302"/>
                <a:ext cx="36226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 class :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30−40.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2E57DB-96BB-4716-A94D-45FC8F29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2" y="4526302"/>
                <a:ext cx="3622679" cy="523220"/>
              </a:xfrm>
              <a:prstGeom prst="rect">
                <a:avLst/>
              </a:prstGeom>
              <a:blipFill>
                <a:blip r:embed="rId3"/>
                <a:stretch>
                  <a:fillRect l="-3367" t="-14118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C8ED7E-BB37-46FA-92FC-A72CFC66CCD1}"/>
                  </a:ext>
                </a:extLst>
              </p:cNvPr>
              <p:cNvSpPr txBox="1"/>
              <p:nvPr/>
            </p:nvSpPr>
            <p:spPr>
              <a:xfrm>
                <a:off x="7019964" y="1090947"/>
                <a:ext cx="19597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C8ED7E-BB37-46FA-92FC-A72CFC66C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64" y="1090947"/>
                <a:ext cx="1959772" cy="523220"/>
              </a:xfrm>
              <a:prstGeom prst="rect">
                <a:avLst/>
              </a:prstGeom>
              <a:blipFill>
                <a:blip r:embed="rId4"/>
                <a:stretch>
                  <a:fillRect l="-6542" t="-13953" b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9951DE-100B-44B3-946C-034ABEF9CEFD}"/>
                  </a:ext>
                </a:extLst>
              </p:cNvPr>
              <p:cNvSpPr txBox="1"/>
              <p:nvPr/>
            </p:nvSpPr>
            <p:spPr>
              <a:xfrm>
                <a:off x="293352" y="5255168"/>
                <a:ext cx="65224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The lower boundary point of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– 40 </m:t>
                    </m:r>
                    <m:r>
                      <m:rPr>
                        <m:sty m:val="p"/>
                      </m:rP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9951DE-100B-44B3-946C-034ABEF9C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2" y="5255168"/>
                <a:ext cx="6522436" cy="523220"/>
              </a:xfrm>
              <a:prstGeom prst="rect">
                <a:avLst/>
              </a:prstGeom>
              <a:blipFill>
                <a:blip r:embed="rId5"/>
                <a:stretch>
                  <a:fillRect l="-186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2A7D728-8749-4E44-BBA0-97EDF34A2BE2}"/>
                  </a:ext>
                </a:extLst>
              </p:cNvPr>
              <p:cNvSpPr txBox="1"/>
              <p:nvPr/>
            </p:nvSpPr>
            <p:spPr>
              <a:xfrm>
                <a:off x="7125130" y="1400467"/>
                <a:ext cx="4500218" cy="1205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2A7D728-8749-4E44-BBA0-97EDF34A2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30" y="1400467"/>
                <a:ext cx="4500218" cy="12059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3A2CBC-3366-4CBF-9ACC-D028A2130F76}"/>
                  </a:ext>
                </a:extLst>
              </p:cNvPr>
              <p:cNvSpPr txBox="1"/>
              <p:nvPr/>
            </p:nvSpPr>
            <p:spPr>
              <a:xfrm>
                <a:off x="7125130" y="2670000"/>
                <a:ext cx="492960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60</m:t>
                              </m:r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−34  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3A2CBC-3366-4CBF-9ACC-D028A213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30" y="2670000"/>
                <a:ext cx="4929601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F278E3-7B1B-42F0-89E5-DFC785E62FD1}"/>
                  </a:ext>
                </a:extLst>
              </p:cNvPr>
              <p:cNvSpPr txBox="1"/>
              <p:nvPr/>
            </p:nvSpPr>
            <p:spPr>
              <a:xfrm>
                <a:off x="7125130" y="3793143"/>
                <a:ext cx="492960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26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EF278E3-7B1B-42F0-89E5-DFC785E62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30" y="3793143"/>
                <a:ext cx="4929601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1C3B1F-E927-4D1F-8B3C-B0EF99B4940B}"/>
                  </a:ext>
                </a:extLst>
              </p:cNvPr>
              <p:cNvSpPr txBox="1"/>
              <p:nvPr/>
            </p:nvSpPr>
            <p:spPr>
              <a:xfrm>
                <a:off x="7125130" y="4945452"/>
                <a:ext cx="4929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30+9.2857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=39.28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1C3B1F-E927-4D1F-8B3C-B0EF99B4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130" y="4945452"/>
                <a:ext cx="492960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C0848C49-415C-4981-A1D3-20600B949F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0514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C0848C49-415C-4981-A1D3-20600B949F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051476"/>
                  </p:ext>
                </p:extLst>
              </p:nvPr>
            </p:nvGraphicFramePr>
            <p:xfrm>
              <a:off x="293352" y="880237"/>
              <a:ext cx="5866288" cy="34404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730" t="-2151" r="-252555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6842" t="-2151" r="-142807" b="-510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38861" t="-2151" r="-743" b="-510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AE4D5A-5117-410C-BE16-F9F3609D9D20}"/>
                  </a:ext>
                </a:extLst>
              </p:cNvPr>
              <p:cNvSpPr/>
              <p:nvPr/>
            </p:nvSpPr>
            <p:spPr>
              <a:xfrm>
                <a:off x="4576979" y="1491338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AE4D5A-5117-410C-BE16-F9F3609D9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79" y="1491338"/>
                <a:ext cx="71054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2B5F9E8-8D2B-47F7-B493-34D95B92B0D5}"/>
                  </a:ext>
                </a:extLst>
              </p:cNvPr>
              <p:cNvSpPr/>
              <p:nvPr/>
            </p:nvSpPr>
            <p:spPr>
              <a:xfrm>
                <a:off x="5125350" y="2065904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2B5F9E8-8D2B-47F7-B493-34D95B92B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5904"/>
                <a:ext cx="97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4543670-B77A-4383-89BC-266B05140AC5}"/>
                  </a:ext>
                </a:extLst>
              </p:cNvPr>
              <p:cNvSpPr/>
              <p:nvPr/>
            </p:nvSpPr>
            <p:spPr>
              <a:xfrm>
                <a:off x="5125350" y="2603505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4543670-B77A-4383-89BC-266B05140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3505"/>
                <a:ext cx="97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680AA1A-46F5-428B-9DF3-69551B58D414}"/>
                  </a:ext>
                </a:extLst>
              </p:cNvPr>
              <p:cNvSpPr/>
              <p:nvPr/>
            </p:nvSpPr>
            <p:spPr>
              <a:xfrm>
                <a:off x="5125350" y="31691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680AA1A-46F5-428B-9DF3-69551B58D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9152"/>
                <a:ext cx="97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ACF8F3F-5D54-40B4-A967-3DA2343041B1}"/>
                  </a:ext>
                </a:extLst>
              </p:cNvPr>
              <p:cNvSpPr/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0" i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ACF8F3F-5D54-40B4-A967-3DA234304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49" y="3485118"/>
                <a:ext cx="2033425" cy="605390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B0D8660-15E2-4421-B8B1-FB3E16335FF0}"/>
                  </a:ext>
                </a:extLst>
              </p:cNvPr>
              <p:cNvSpPr/>
              <p:nvPr/>
            </p:nvSpPr>
            <p:spPr>
              <a:xfrm>
                <a:off x="3575908" y="2034398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B0D8660-15E2-4421-B8B1-FB3E16335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4398"/>
                <a:ext cx="175582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ED375B6-02D4-44FB-ABA2-B18CC1BB579B}"/>
                  </a:ext>
                </a:extLst>
              </p:cNvPr>
              <p:cNvSpPr/>
              <p:nvPr/>
            </p:nvSpPr>
            <p:spPr>
              <a:xfrm>
                <a:off x="3468007" y="2601199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34+28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ED375B6-02D4-44FB-ABA2-B18CC1BB5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1199"/>
                <a:ext cx="1863722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20435F-EDD1-41E1-872A-A040A783AAFC}"/>
                  </a:ext>
                </a:extLst>
              </p:cNvPr>
              <p:cNvSpPr/>
              <p:nvPr/>
            </p:nvSpPr>
            <p:spPr>
              <a:xfrm>
                <a:off x="3438148" y="3168000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62+18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20435F-EDD1-41E1-872A-A040A783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8000"/>
                <a:ext cx="189358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8AD09B2-8A0F-40B2-AA4A-94BF40EBA390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8AD09B2-8A0F-40B2-AA4A-94BF40EBA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CAE3C69-09BF-4F6F-B52E-ADDE97310DD1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CAE3C69-09BF-4F6F-B52E-ADDE97310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37171E0-E353-4B09-96E3-55588BCF1739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37171E0-E353-4B09-96E3-55588BCF1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94EF37A-E798-4CEC-8CAF-096DAA979706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40−50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94EF37A-E798-4CEC-8CAF-096DAA97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15C16B3-AA11-47DA-96E5-B9F5DF409063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15C16B3-AA11-47DA-96E5-B9F5DF409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F6C7B1B-0358-4EC8-9611-F91414D26E5E}"/>
                  </a:ext>
                </a:extLst>
              </p:cNvPr>
              <p:cNvSpPr/>
              <p:nvPr/>
            </p:nvSpPr>
            <p:spPr>
              <a:xfrm>
                <a:off x="2465862" y="2549340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F6C7B1B-0358-4EC8-9611-F91414D2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9340"/>
                <a:ext cx="720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3C69E4-0A46-457F-9D4C-9074971FF4B8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3C69E4-0A46-457F-9D4C-9074971F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EEFF8E6-6009-4EAD-A824-9133D2C38793}"/>
                  </a:ext>
                </a:extLst>
              </p:cNvPr>
              <p:cNvSpPr/>
              <p:nvPr/>
            </p:nvSpPr>
            <p:spPr>
              <a:xfrm>
                <a:off x="2465862" y="202708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EEFF8E6-6009-4EAD-A824-9133D2C38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7084"/>
                <a:ext cx="720000" cy="522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08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1" grpId="0"/>
      <p:bldP spid="41" grpId="0"/>
      <p:bldP spid="53" grpId="0"/>
      <p:bldP spid="58" grpId="0"/>
      <p:bldP spid="65" grpId="0"/>
      <p:bldP spid="6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417582-D15A-4AD3-B8D9-C07F552F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Percentiles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Percentiles are measures which divide a series into hundred equal parts.</a:t>
                </a:r>
              </a:p>
              <a:p>
                <a:r>
                  <a:rPr lang="en-US" dirty="0"/>
                  <a:t>There are ninety-nine percentiles which is </a:t>
                </a:r>
              </a:p>
              <a:p>
                <a:pPr marL="0" indent="0">
                  <a:buNone/>
                </a:pPr>
                <a:r>
                  <a:rPr lang="en-US" dirty="0"/>
                  <a:t>   The percentile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known as first percentile,</a:t>
                </a:r>
              </a:p>
              <a:p>
                <a:pPr marL="0" indent="0">
                  <a:buNone/>
                </a:pPr>
                <a:r>
                  <a:rPr lang="en-US" dirty="0"/>
                  <a:t>   The percentile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known as second percentile and so on.</a:t>
                </a:r>
              </a:p>
              <a:p>
                <a:r>
                  <a:rPr lang="en-US" dirty="0"/>
                  <a:t>To compute the percentile, list all observations in ascending order.</a:t>
                </a:r>
                <a:endParaRPr lang="en-IN" dirty="0"/>
              </a:p>
              <a:p>
                <a:r>
                  <a:rPr lang="en-US" dirty="0"/>
                  <a:t>Table of formula of percentile. </a:t>
                </a:r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95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Percentiles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38317B-AF36-8C05-925B-6E9CE323E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29453"/>
              </p:ext>
            </p:extLst>
          </p:nvPr>
        </p:nvGraphicFramePr>
        <p:xfrm>
          <a:off x="78107" y="832685"/>
          <a:ext cx="10504275" cy="571204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31528">
                  <a:extLst>
                    <a:ext uri="{9D8B030D-6E8A-4147-A177-3AD203B41FA5}">
                      <a16:colId xmlns:a16="http://schemas.microsoft.com/office/drawing/2014/main" val="557369434"/>
                    </a:ext>
                  </a:extLst>
                </a:gridCol>
                <a:gridCol w="8472747">
                  <a:extLst>
                    <a:ext uri="{9D8B030D-6E8A-4147-A177-3AD203B41FA5}">
                      <a16:colId xmlns:a16="http://schemas.microsoft.com/office/drawing/2014/main" val="1225589695"/>
                    </a:ext>
                  </a:extLst>
                </a:gridCol>
              </a:tblGrid>
              <a:tr h="63840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</a:rPr>
                        <a:t>Data </a:t>
                      </a:r>
                      <a:endParaRPr lang="en-IN" sz="2800" b="1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800" dirty="0"/>
                        <a:t>Percentiles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883119"/>
                  </a:ext>
                </a:extLst>
              </a:tr>
              <a:tr h="1276807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269966"/>
                  </a:ext>
                </a:extLst>
              </a:tr>
              <a:tr h="130363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565696"/>
                  </a:ext>
                </a:extLst>
              </a:tr>
              <a:tr h="2493207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447675" algn="l"/>
                        </a:tabLst>
                      </a:pPr>
                      <a:endParaRPr lang="en-IN" sz="28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285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/>
              <p:nvPr/>
            </p:nvSpPr>
            <p:spPr>
              <a:xfrm>
                <a:off x="2331221" y="4119722"/>
                <a:ext cx="4500218" cy="81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683334-E730-FF1F-F22F-6C748064E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221" y="4119722"/>
                <a:ext cx="4500218" cy="8187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/>
              <p:nvPr/>
            </p:nvSpPr>
            <p:spPr>
              <a:xfrm>
                <a:off x="2720441" y="1580147"/>
                <a:ext cx="3721778" cy="859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2E11-5808-4B6D-9136-D8B6ADF17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41" y="1580147"/>
                <a:ext cx="3721778" cy="859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42428B-6671-4C8A-9CC6-E9A0E70B6EFC}"/>
                  </a:ext>
                </a:extLst>
              </p:cNvPr>
              <p:cNvSpPr txBox="1"/>
              <p:nvPr/>
            </p:nvSpPr>
            <p:spPr>
              <a:xfrm>
                <a:off x="2710713" y="2349650"/>
                <a:ext cx="3721778" cy="859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42428B-6671-4C8A-9CC6-E9A0E70B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13" y="2349650"/>
                <a:ext cx="3721778" cy="859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76CFF-BA25-4E1B-8AA4-05E9F8476634}"/>
                  </a:ext>
                </a:extLst>
              </p:cNvPr>
              <p:cNvSpPr txBox="1"/>
              <p:nvPr/>
            </p:nvSpPr>
            <p:spPr>
              <a:xfrm>
                <a:off x="2445366" y="3161728"/>
                <a:ext cx="3857997" cy="859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99</m:t>
                          </m:r>
                        </m:sub>
                      </m:sSub>
                      <m:r>
                        <a:rPr lang="en-US" sz="2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99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76CFF-BA25-4E1B-8AA4-05E9F8476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66" y="3161728"/>
                <a:ext cx="3857997" cy="859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BD908F-FDDD-4CA1-9FD6-5E670F8EE206}"/>
                  </a:ext>
                </a:extLst>
              </p:cNvPr>
              <p:cNvSpPr txBox="1"/>
              <p:nvPr/>
            </p:nvSpPr>
            <p:spPr>
              <a:xfrm>
                <a:off x="6578438" y="3174985"/>
                <a:ext cx="3857997" cy="859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BD908F-FDDD-4CA1-9FD6-5E670F8EE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438" y="3174985"/>
                <a:ext cx="3857997" cy="859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FA0E5-B242-4FF4-9F0A-FE5EF5076D17}"/>
                  </a:ext>
                </a:extLst>
              </p:cNvPr>
              <p:cNvSpPr txBox="1"/>
              <p:nvPr/>
            </p:nvSpPr>
            <p:spPr>
              <a:xfrm>
                <a:off x="2302056" y="4928681"/>
                <a:ext cx="4500218" cy="81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IN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FA0E5-B242-4FF4-9F0A-FE5EF5076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6" y="4928681"/>
                <a:ext cx="4500218" cy="8187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E38617-80EE-437F-9C20-5E8399121896}"/>
                  </a:ext>
                </a:extLst>
              </p:cNvPr>
              <p:cNvSpPr txBox="1"/>
              <p:nvPr/>
            </p:nvSpPr>
            <p:spPr>
              <a:xfrm>
                <a:off x="2297130" y="5733020"/>
                <a:ext cx="4500218" cy="81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99</m:t>
                          </m:r>
                        </m:sub>
                      </m:sSub>
                      <m:r>
                        <a:rPr lang="en-US" sz="20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+99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den>
                          </m:f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E38617-80EE-437F-9C20-5E839912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130" y="5733020"/>
                <a:ext cx="4500218" cy="8187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FBDD6A-943B-4466-9AEF-8C9F23B985B8}"/>
                  </a:ext>
                </a:extLst>
              </p:cNvPr>
              <p:cNvSpPr txBox="1"/>
              <p:nvPr/>
            </p:nvSpPr>
            <p:spPr>
              <a:xfrm>
                <a:off x="6578438" y="5683873"/>
                <a:ext cx="4500218" cy="838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20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num>
                                <m:den>
                                  <m:r>
                                    <a:rPr lang="en-US" sz="20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FBDD6A-943B-4466-9AEF-8C9F23B9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438" y="5683873"/>
                <a:ext cx="4500218" cy="8387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3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  <p:bldP spid="14" grpId="0"/>
      <p:bldP spid="15" grpId="0"/>
      <p:bldP spid="16" grpId="0"/>
      <p:bldP spid="19" grpId="0"/>
      <p:bldP spid="2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Percentiles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DD5EF-B01E-42A5-AB35-158E35A96D59}"/>
              </a:ext>
            </a:extLst>
          </p:cNvPr>
          <p:cNvSpPr txBox="1"/>
          <p:nvPr/>
        </p:nvSpPr>
        <p:spPr>
          <a:xfrm>
            <a:off x="110632" y="862294"/>
            <a:ext cx="1278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Where,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/>
              <p:nvPr/>
            </p:nvSpPr>
            <p:spPr>
              <a:xfrm>
                <a:off x="398552" y="1464215"/>
                <a:ext cx="75247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Quartile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class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00206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11E1A5-28A5-43A1-B465-97D0F43B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1464215"/>
                <a:ext cx="752475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/>
              <p:nvPr/>
            </p:nvSpPr>
            <p:spPr>
              <a:xfrm>
                <a:off x="583487" y="1990419"/>
                <a:ext cx="11663309" cy="739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Class whose cumulative frequency with property min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𝐜𝐟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𝐜𝐟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𝐤𝐧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C7DE3-9BFA-4252-A73F-1F4DA687E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87" y="1990419"/>
                <a:ext cx="11663309" cy="739754"/>
              </a:xfrm>
              <a:prstGeom prst="rect">
                <a:avLst/>
              </a:prstGeom>
              <a:blipFill>
                <a:blip r:embed="rId3"/>
                <a:stretch>
                  <a:fillRect b="-7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/>
              <p:nvPr/>
            </p:nvSpPr>
            <p:spPr>
              <a:xfrm>
                <a:off x="398551" y="4525091"/>
                <a:ext cx="80365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The frequency of the quartile class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EE3CCC-F240-41AE-885E-C6CB67CD5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4525091"/>
                <a:ext cx="8036531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/>
              <p:nvPr/>
            </p:nvSpPr>
            <p:spPr>
              <a:xfrm>
                <a:off x="398552" y="2688565"/>
                <a:ext cx="7420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Lower boundary point of the quartile class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DCE54E-2370-4521-8C7D-273F47E01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2688565"/>
                <a:ext cx="7420082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/>
              <p:nvPr/>
            </p:nvSpPr>
            <p:spPr>
              <a:xfrm>
                <a:off x="398552" y="3300740"/>
                <a:ext cx="9105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Total number of observation (sum of the frequencies)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23F1A-7F23-4C8B-900B-BA647AFE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2" y="3300740"/>
                <a:ext cx="9105044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/>
              <p:nvPr/>
            </p:nvSpPr>
            <p:spPr>
              <a:xfrm>
                <a:off x="398551" y="3912915"/>
                <a:ext cx="9824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Cumulative frequency of the class preceding the quartile class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FC80E0-EEC9-473E-B3B7-D6A9C181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1" y="3912915"/>
                <a:ext cx="9824235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94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1584661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ADCE63-B661-900D-BAA7-A490E96DDB1C}"/>
                  </a:ext>
                </a:extLst>
              </p:cNvPr>
              <p:cNvSpPr txBox="1"/>
              <p:nvPr/>
            </p:nvSpPr>
            <p:spPr>
              <a:xfrm>
                <a:off x="1702953" y="2933504"/>
                <a:ext cx="51260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ere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ADCE63-B661-900D-BAA7-A490E96DD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953" y="2933504"/>
                <a:ext cx="5126059" cy="523220"/>
              </a:xfrm>
              <a:prstGeom prst="rect">
                <a:avLst/>
              </a:prstGeom>
              <a:blipFill>
                <a:blip r:embed="rId3"/>
                <a:stretch>
                  <a:fillRect l="-237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116180C-9451-9601-BAA9-12CEB7844C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67840"/>
                <a:ext cx="11930400" cy="56018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Aft>
                    <a:spcPts val="300"/>
                  </a:spcAft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/>
                  <a:t>Percentile of the data: 4, 6, 7, 8, 10, 23, 34, 55, 60. </a:t>
                </a:r>
                <a:endParaRPr lang="en-IN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116180C-9451-9601-BAA9-12CEB784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40"/>
                <a:ext cx="11930400" cy="560182"/>
              </a:xfrm>
              <a:prstGeom prst="rect">
                <a:avLst/>
              </a:prstGeom>
              <a:blipFill>
                <a:blip r:embed="rId4"/>
                <a:stretch>
                  <a:fillRect l="-1073" t="-7609" b="-26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B4B39-55F4-2C5B-5A96-301CD3B796F7}"/>
                  </a:ext>
                </a:extLst>
              </p:cNvPr>
              <p:cNvSpPr txBox="1"/>
              <p:nvPr/>
            </p:nvSpPr>
            <p:spPr>
              <a:xfrm>
                <a:off x="1724396" y="2261776"/>
                <a:ext cx="39641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23,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34,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55,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9B4B39-55F4-2C5B-5A96-301CD3B79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396" y="2261776"/>
                <a:ext cx="39641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8D19-46E0-DB98-ABAF-149634DE26DE}"/>
                  </a:ext>
                </a:extLst>
              </p:cNvPr>
              <p:cNvSpPr txBox="1"/>
              <p:nvPr/>
            </p:nvSpPr>
            <p:spPr>
              <a:xfrm>
                <a:off x="1211992" y="225840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8D19-46E0-DB98-ABAF-149634DE2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92" y="2258405"/>
                <a:ext cx="5062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1515C6A-83FE-4143-8B90-2E85C53E6B98}"/>
              </a:ext>
            </a:extLst>
          </p:cNvPr>
          <p:cNvSpPr txBox="1"/>
          <p:nvPr/>
        </p:nvSpPr>
        <p:spPr>
          <a:xfrm>
            <a:off x="1594215" y="1584661"/>
            <a:ext cx="1007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 Step 1: Arrange the data in ascending order (which it already is):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2AE00D-718D-4C58-BCE2-D6E6FB61BD3A}"/>
                  </a:ext>
                </a:extLst>
              </p:cNvPr>
              <p:cNvSpPr txBox="1"/>
              <p:nvPr/>
            </p:nvSpPr>
            <p:spPr>
              <a:xfrm>
                <a:off x="1211992" y="39308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2AE00D-718D-4C58-BCE2-D6E6FB61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92" y="3930872"/>
                <a:ext cx="5062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BFBE8C-8288-4FCB-BF02-2A66D64D333B}"/>
                  </a:ext>
                </a:extLst>
              </p:cNvPr>
              <p:cNvSpPr txBox="1"/>
              <p:nvPr/>
            </p:nvSpPr>
            <p:spPr>
              <a:xfrm>
                <a:off x="1230467" y="28996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BFBE8C-8288-4FCB-BF02-2A66D64D3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467" y="2899672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146D78-9FDD-45A6-B54B-B924D72761ED}"/>
                  </a:ext>
                </a:extLst>
              </p:cNvPr>
              <p:cNvSpPr txBox="1"/>
              <p:nvPr/>
            </p:nvSpPr>
            <p:spPr>
              <a:xfrm>
                <a:off x="7731743" y="285459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146D78-9FDD-45A6-B54B-B924D727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743" y="2854599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57742A-595D-402C-B7E6-B123E60A9B7A}"/>
                  </a:ext>
                </a:extLst>
              </p:cNvPr>
              <p:cNvSpPr txBox="1"/>
              <p:nvPr/>
            </p:nvSpPr>
            <p:spPr>
              <a:xfrm>
                <a:off x="1718227" y="3564585"/>
                <a:ext cx="566104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57742A-595D-402C-B7E6-B123E60A9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27" y="3564585"/>
                <a:ext cx="5661042" cy="11660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FD8E37-22EE-4BC3-8006-36E9DD3703DE}"/>
                  </a:ext>
                </a:extLst>
              </p:cNvPr>
              <p:cNvSpPr txBox="1"/>
              <p:nvPr/>
            </p:nvSpPr>
            <p:spPr>
              <a:xfrm>
                <a:off x="1736701" y="4750120"/>
                <a:ext cx="566104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(10)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FD8E37-22EE-4BC3-8006-36E9DD370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01" y="4750120"/>
                <a:ext cx="5661042" cy="11660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A185EB-1D76-4718-90C2-901CC6A34639}"/>
                  </a:ext>
                </a:extLst>
              </p:cNvPr>
              <p:cNvSpPr txBox="1"/>
              <p:nvPr/>
            </p:nvSpPr>
            <p:spPr>
              <a:xfrm>
                <a:off x="8274927" y="2868295"/>
                <a:ext cx="516753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  <m:r>
                      <m:rPr>
                        <m:nor/>
                      </m:rPr>
                      <a:rPr lang="en-US" sz="2800" b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value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of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the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2060"/>
                        </a:solidFill>
                        <a:latin typeface="+mj-lt"/>
                      </a:rPr>
                      <m:t>obser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A185EB-1D76-4718-90C2-901CC6A3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927" y="2868295"/>
                <a:ext cx="5167533" cy="542393"/>
              </a:xfrm>
              <a:prstGeom prst="rect">
                <a:avLst/>
              </a:prstGeom>
              <a:blipFill>
                <a:blip r:embed="rId12"/>
                <a:stretch>
                  <a:fillRect t="-7955" b="-32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A66F23-F171-46B5-B827-EFC0CEA2FB2F}"/>
                  </a:ext>
                </a:extLst>
              </p:cNvPr>
              <p:cNvSpPr txBox="1"/>
              <p:nvPr/>
            </p:nvSpPr>
            <p:spPr>
              <a:xfrm>
                <a:off x="1193518" y="514144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A66F23-F171-46B5-B827-EFC0CEA2F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18" y="5141445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3B4E9F-435A-406D-83DF-53DF317ED570}"/>
                  </a:ext>
                </a:extLst>
              </p:cNvPr>
              <p:cNvSpPr txBox="1"/>
              <p:nvPr/>
            </p:nvSpPr>
            <p:spPr>
              <a:xfrm>
                <a:off x="7737741" y="35821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3B4E9F-435A-406D-83DF-53DF317ED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41" y="3582144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FE1A4A-ED63-4783-A7DA-D516AA7A45E5}"/>
                  </a:ext>
                </a:extLst>
              </p:cNvPr>
              <p:cNvSpPr txBox="1"/>
              <p:nvPr/>
            </p:nvSpPr>
            <p:spPr>
              <a:xfrm>
                <a:off x="8237978" y="3582144"/>
                <a:ext cx="163413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FE1A4A-ED63-4783-A7DA-D516AA7A4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978" y="3582144"/>
                <a:ext cx="1634137" cy="5423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BC8A7B-C6E6-453E-983C-91E9899FBE2A}"/>
              </a:ext>
            </a:extLst>
          </p:cNvPr>
          <p:cNvCxnSpPr>
            <a:cxnSpLocks/>
          </p:cNvCxnSpPr>
          <p:nvPr/>
        </p:nvCxnSpPr>
        <p:spPr>
          <a:xfrm>
            <a:off x="7580343" y="2721338"/>
            <a:ext cx="0" cy="37906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63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5" grpId="0"/>
      <p:bldP spid="9" grpId="0"/>
      <p:bldP spid="12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/>
          <a:p>
            <a:r>
              <a:rPr lang="en-US" dirty="0"/>
              <a:t>Central Tendency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central tendency of a distribution is an estimate of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center</a:t>
                </a:r>
                <a:r>
                  <a:rPr lang="en-US" dirty="0"/>
                  <a:t> of a distribution of values. </a:t>
                </a:r>
                <a:endParaRPr lang="en-IN" dirty="0"/>
              </a:p>
              <a:p>
                <a:pPr lvl="0"/>
                <a:r>
                  <a:rPr lang="en-US" dirty="0"/>
                  <a:t>There are three measures to estimate central tendency which is</a:t>
                </a:r>
                <a:endParaRPr lang="en-IN" dirty="0"/>
              </a:p>
              <a:p>
                <a:pPr lvl="1"/>
                <a:r>
                  <a:rPr lang="en-US" dirty="0"/>
                  <a:t>Mean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  <m: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US" dirty="0"/>
                  <a:t>Median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GB" dirty="0"/>
                  <a:t>Quartiles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&amp;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Percentiles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9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Percentile of the data</a:t>
                </a:r>
                <a:endParaRPr lang="en-IN" dirty="0"/>
              </a:p>
              <a:p>
                <a:pPr>
                  <a:spcAft>
                    <a:spcPts val="300"/>
                  </a:spcAft>
                </a:pPr>
                <a:r>
                  <a:rPr lang="en-US" dirty="0"/>
                  <a:t> </a:t>
                </a:r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blipFill>
                <a:blip r:embed="rId3"/>
                <a:stretch>
                  <a:fillRect l="-1074" t="-1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/>
        </p:nvGraphicFramePr>
        <p:xfrm>
          <a:off x="293355" y="1439810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6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D6D320-0354-45F8-94BF-0816F5565453}"/>
              </a:ext>
            </a:extLst>
          </p:cNvPr>
          <p:cNvGraphicFramePr>
            <a:graphicFrameLocks noGrp="1"/>
          </p:cNvGraphicFramePr>
          <p:nvPr/>
        </p:nvGraphicFramePr>
        <p:xfrm>
          <a:off x="293355" y="3601482"/>
          <a:ext cx="1160529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407796892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n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/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A3D4E8-4139-44E8-AEF7-3372A3FE3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364393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/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BB4EA9-A4D9-49B5-93DA-B1296749A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3643935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/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E04942-1E63-42E7-A83C-4B1BE0D3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364393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/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F717ABC-865A-4052-A59B-262784D5B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3643935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/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E9CCA1-E402-4015-9F82-C5D9B56D2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3643935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/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554D6AE-F0F3-4BAB-BA91-2EF0DDB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3643935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/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64878-369D-49AA-854E-0BFE8DABA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450" y="4198462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/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AA4DE7-31A8-404A-85FC-66F4D4336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79" y="4198462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/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4D9B83-F2D8-44C0-BB4F-B0DAF86BF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37" y="4198462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/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0BAF3D-D229-4BEB-BD80-3BF507844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66" y="4198462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/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1A7DA6E-E439-4E29-8BDD-88E2012BC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95" y="4198462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/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D85EF0-1026-4E0F-A003-7047C78B0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908" y="4198462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6523201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We have,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1.4 ⇝ Example 2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352" y="880237"/>
              <a:ext cx="5866288" cy="508513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3296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827761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3165231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9" t="-2151" r="-575524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333" t="-2151" r="-174333" b="-8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577" t="-2151" r="-577" b="-80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556277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0703"/>
                      </a:ext>
                    </a:extLst>
                  </a:tr>
                  <a:tr h="111102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/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9531D-88A6-EA45-F55B-ACC99571F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041345"/>
                <a:ext cx="612000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/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B7FB3F-DDBD-1329-D1ED-21808C94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1471632"/>
                <a:ext cx="61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/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C7D6C93-0513-BF46-1AC7-4E71F170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2608755"/>
                <a:ext cx="61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/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5385B4-1674-C5D2-5D2C-46D05F456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742357"/>
                <a:ext cx="61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/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46667B-BB25-8892-8713-FAABE828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3175556"/>
                <a:ext cx="61200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/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DB3B5F-79E2-A553-01C7-E7AEE6638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4" y="4309157"/>
                <a:ext cx="612000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/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26E0CB-80B7-9355-21AA-8B4CBAB26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041954"/>
                <a:ext cx="61200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/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12D6C51-1C05-C297-375C-6B45E6E84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1475153"/>
                <a:ext cx="612000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/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F3577C-4FD6-970D-7B39-8F710703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742357"/>
                <a:ext cx="61200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/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A8F7B-95F1-2B68-D712-63BA2A8B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3175556"/>
                <a:ext cx="612000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/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ED7166-CBF3-7654-5DDD-9E2FD70A4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4309157"/>
                <a:ext cx="612000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/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3251FE-AEE6-4E03-2F4F-D3A382B5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97" y="2608755"/>
                <a:ext cx="612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/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16D4F0-65B8-8631-9F6B-B377BBC15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049" y="1480921"/>
                <a:ext cx="1005632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041954"/>
                <a:ext cx="1584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244" y="2630003"/>
                <a:ext cx="972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177862"/>
                <a:ext cx="972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3743509"/>
                <a:ext cx="972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/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5FB3B5-668F-72A2-49C8-1BC3C4CC3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4309157"/>
                <a:ext cx="972000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/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9DE73-BFDC-8D26-37CB-5EF5ECAD7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84" y="4894168"/>
                <a:ext cx="2033425" cy="1116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14" y="914595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/>
              <p:nvPr/>
            </p:nvSpPr>
            <p:spPr>
              <a:xfrm>
                <a:off x="7565862" y="1584567"/>
                <a:ext cx="5728897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30(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CB32B0-C291-AE02-873A-1936D83E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1584567"/>
                <a:ext cx="5728897" cy="116602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/>
              <p:nvPr/>
            </p:nvSpPr>
            <p:spPr>
              <a:xfrm>
                <a:off x="7565862" y="3072391"/>
                <a:ext cx="5204913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(30)(20)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9D977-BB30-6AEB-9072-3CEFE08D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2" y="3072391"/>
                <a:ext cx="5204913" cy="116602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/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  <m: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434F9A-4DF8-42EF-E84C-72C355F7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63" y="4691309"/>
                <a:ext cx="4076383" cy="54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/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731CC-FE88-85E8-8DBD-E6EEB4FE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954" y="5514429"/>
                <a:ext cx="1439047" cy="5423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902249" y="880238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1932444"/>
                <a:ext cx="5062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/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FCF290-7C74-4319-7C54-E44A8C88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12" y="3463172"/>
                <a:ext cx="5062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/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3220FF-BA1F-F867-BED7-E606D7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20" y="4713006"/>
                <a:ext cx="5062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/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CB73F-5EA6-7CF7-5A4E-FDCD03F78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19" y="5514429"/>
                <a:ext cx="5062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/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03E7F3F-93A2-4863-B43D-C5AC23916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53" y="2046568"/>
                <a:ext cx="972000" cy="522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2608755"/>
                <a:ext cx="1584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7+3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175556"/>
                <a:ext cx="1584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10+4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3742357"/>
                <a:ext cx="1584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/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4A76DA-1C7C-4271-A079-4C6D4AA78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31" y="4309158"/>
                <a:ext cx="1584000" cy="522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7072719" y="91459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2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11" grpId="0"/>
      <p:bldP spid="23" grpId="0"/>
      <p:bldP spid="31" grpId="0"/>
      <p:bldP spid="34" grpId="0"/>
      <p:bldP spid="35" grpId="0"/>
      <p:bldP spid="36" grpId="0"/>
      <p:bldP spid="3" grpId="0"/>
      <p:bldP spid="4" grpId="0"/>
      <p:bldP spid="19" grpId="0"/>
      <p:bldP spid="32" grpId="0"/>
      <p:bldP spid="41" grpId="0"/>
      <p:bldP spid="42" grpId="0"/>
      <p:bldP spid="43" grpId="0"/>
      <p:bldP spid="44" grpId="0"/>
      <p:bldP spid="45" grpId="0"/>
      <p:bldP spid="4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Percentile of the data</a:t>
                </a:r>
                <a:endParaRPr lang="en-IN" dirty="0"/>
              </a:p>
              <a:p>
                <a:pPr>
                  <a:spcAft>
                    <a:spcPts val="300"/>
                  </a:spcAft>
                </a:pPr>
                <a:r>
                  <a:rPr lang="en-US" dirty="0"/>
                  <a:t> </a:t>
                </a:r>
              </a:p>
              <a:p>
                <a:pPr>
                  <a:spcAft>
                    <a:spcPts val="300"/>
                  </a:spcAft>
                </a:pP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1027"/>
                <a:ext cx="11929645" cy="1872000"/>
              </a:xfrm>
              <a:prstGeom prst="rect">
                <a:avLst/>
              </a:prstGeom>
              <a:blipFill>
                <a:blip r:embed="rId3"/>
                <a:stretch>
                  <a:fillRect l="-1074" t="-1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96667"/>
              </p:ext>
            </p:extLst>
          </p:nvPr>
        </p:nvGraphicFramePr>
        <p:xfrm>
          <a:off x="293355" y="1439810"/>
          <a:ext cx="10216945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Marks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15-20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20-25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25-30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30-35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35-40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+mj-lt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No. of Students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+mj-lt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1463041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We have,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7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4695652"/>
                  </p:ext>
                </p:extLst>
              </p:nvPr>
            </p:nvGraphicFramePr>
            <p:xfrm>
              <a:off x="293352" y="880237"/>
              <a:ext cx="5866288" cy="40416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206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4695652"/>
                  </p:ext>
                </p:extLst>
              </p:nvPr>
            </p:nvGraphicFramePr>
            <p:xfrm>
              <a:off x="293352" y="880237"/>
              <a:ext cx="5866288" cy="40416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6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6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6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2064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708913" y="1499699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13" y="1499699"/>
                <a:ext cx="710544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0B9DE73-BFDC-8D26-37CB-5EF5ECAD70F5}"/>
              </a:ext>
            </a:extLst>
          </p:cNvPr>
          <p:cNvSpPr/>
          <p:nvPr/>
        </p:nvSpPr>
        <p:spPr>
          <a:xfrm>
            <a:off x="1809149" y="3485118"/>
            <a:ext cx="2033425" cy="605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i="0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/>
              <p:nvPr/>
            </p:nvSpPr>
            <p:spPr>
              <a:xfrm>
                <a:off x="1176986" y="5023815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C10346-1C20-7722-D830-CBEC9B4E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986" y="5023815"/>
                <a:ext cx="149073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481008" y="945416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/>
              <p:nvPr/>
            </p:nvSpPr>
            <p:spPr>
              <a:xfrm>
                <a:off x="277791" y="5796272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CEF03-259C-895B-6CE8-B73E4BFE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1" y="5796272"/>
                <a:ext cx="66176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D2E57DB-96BB-4716-A94D-45FC8F29FBB3}"/>
              </a:ext>
            </a:extLst>
          </p:cNvPr>
          <p:cNvSpPr txBox="1"/>
          <p:nvPr/>
        </p:nvSpPr>
        <p:spPr>
          <a:xfrm>
            <a:off x="277791" y="5023815"/>
            <a:ext cx="1106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Here,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844889-8874-47CD-8805-13D068569899}"/>
                  </a:ext>
                </a:extLst>
              </p:cNvPr>
              <p:cNvSpPr/>
              <p:nvPr/>
            </p:nvSpPr>
            <p:spPr>
              <a:xfrm>
                <a:off x="319995" y="373754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844889-8874-47CD-8805-13D06856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95" y="3737544"/>
                <a:ext cx="1546694" cy="522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06670E-9C7D-44E8-927A-C5B9720C0A18}"/>
                  </a:ext>
                </a:extLst>
              </p:cNvPr>
              <p:cNvSpPr/>
              <p:nvPr/>
            </p:nvSpPr>
            <p:spPr>
              <a:xfrm>
                <a:off x="2465861" y="373754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06670E-9C7D-44E8-927A-C5B9720C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1" y="3737544"/>
                <a:ext cx="720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B1570-2463-41CC-867F-C99D8B43EF67}"/>
                  </a:ext>
                </a:extLst>
              </p:cNvPr>
              <p:cNvSpPr txBox="1"/>
              <p:nvPr/>
            </p:nvSpPr>
            <p:spPr>
              <a:xfrm>
                <a:off x="2226947" y="4364424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B1570-2463-41CC-867F-C99D8B43E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47" y="4364424"/>
                <a:ext cx="14907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D6BFF6-9033-4818-847D-18A3A0AD1A9F}"/>
                  </a:ext>
                </a:extLst>
              </p:cNvPr>
              <p:cNvSpPr/>
              <p:nvPr/>
            </p:nvSpPr>
            <p:spPr>
              <a:xfrm>
                <a:off x="5125350" y="373134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D6BFF6-9033-4818-847D-18A3A0AD1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731343"/>
                <a:ext cx="972000" cy="52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B60793-5049-446F-9F98-AB681B729544}"/>
                  </a:ext>
                </a:extLst>
              </p:cNvPr>
              <p:cNvSpPr/>
              <p:nvPr/>
            </p:nvSpPr>
            <p:spPr>
              <a:xfrm>
                <a:off x="3494956" y="3729229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49+25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B60793-5049-446F-9F98-AB681B729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956" y="3729229"/>
                <a:ext cx="1893580" cy="522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98858-E610-4CEA-9A0B-AADC476507A3}"/>
                  </a:ext>
                </a:extLst>
              </p:cNvPr>
              <p:cNvSpPr txBox="1"/>
              <p:nvPr/>
            </p:nvSpPr>
            <p:spPr>
              <a:xfrm>
                <a:off x="689467" y="5447950"/>
                <a:ext cx="3666776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51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  <m: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C98858-E610-4CEA-9A0B-AADC47650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67" y="5447950"/>
                <a:ext cx="3666776" cy="116602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B7A22-98F5-4822-87CA-FACCD497317A}"/>
                  </a:ext>
                </a:extLst>
              </p:cNvPr>
              <p:cNvSpPr txBox="1"/>
              <p:nvPr/>
            </p:nvSpPr>
            <p:spPr>
              <a:xfrm>
                <a:off x="6526804" y="967271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B7A22-98F5-4822-87CA-FACCD4973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04" y="967271"/>
                <a:ext cx="661761" cy="58477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9F58982-6F0A-4F19-9067-1B1FBC627F5F}"/>
                  </a:ext>
                </a:extLst>
              </p:cNvPr>
              <p:cNvSpPr txBox="1"/>
              <p:nvPr/>
            </p:nvSpPr>
            <p:spPr>
              <a:xfrm>
                <a:off x="6802377" y="1836449"/>
                <a:ext cx="24996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In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column</a:t>
                </a:r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9F58982-6F0A-4F19-9067-1B1FBC627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377" y="1836449"/>
                <a:ext cx="2499688" cy="523220"/>
              </a:xfrm>
              <a:prstGeom prst="rect">
                <a:avLst/>
              </a:prstGeom>
              <a:blipFill>
                <a:blip r:embed="rId28"/>
                <a:stretch>
                  <a:fillRect l="-512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7442659-4058-4261-A1EE-2142B455771D}"/>
              </a:ext>
            </a:extLst>
          </p:cNvPr>
          <p:cNvGrpSpPr/>
          <p:nvPr/>
        </p:nvGrpSpPr>
        <p:grpSpPr>
          <a:xfrm>
            <a:off x="6942508" y="676645"/>
            <a:ext cx="4591318" cy="1166025"/>
            <a:chOff x="6942508" y="676645"/>
            <a:chExt cx="4591318" cy="1166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87EA423-B851-4F31-BD02-1709DCB456D2}"/>
                    </a:ext>
                  </a:extLst>
                </p:cNvPr>
                <p:cNvSpPr txBox="1"/>
                <p:nvPr/>
              </p:nvSpPr>
              <p:spPr>
                <a:xfrm>
                  <a:off x="6942508" y="676645"/>
                  <a:ext cx="3772600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(51)(74)</m:t>
                                    </m:r>
                                    <m:r>
                                      <a:rPr lang="en-US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</m:oMath>
                    </m:oMathPara>
                  </a14:m>
                  <a:endParaRPr lang="en-IN" sz="36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87EA423-B851-4F31-BD02-1709DCB45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08" y="676645"/>
                  <a:ext cx="3772600" cy="116602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306FB4-0EFB-4CB2-8195-A03E0BC0BDCA}"/>
                </a:ext>
              </a:extLst>
            </p:cNvPr>
            <p:cNvSpPr txBox="1"/>
            <p:nvPr/>
          </p:nvSpPr>
          <p:spPr>
            <a:xfrm>
              <a:off x="10287308" y="998047"/>
              <a:ext cx="12465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Obser. </a:t>
              </a:r>
              <a:endParaRPr lang="en-IN" sz="3600" dirty="0">
                <a:solidFill>
                  <a:srgbClr val="00206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16E7B4-F54D-464D-B000-EB23CD9C78D3}"/>
                  </a:ext>
                </a:extLst>
              </p:cNvPr>
              <p:cNvSpPr txBox="1"/>
              <p:nvPr/>
            </p:nvSpPr>
            <p:spPr>
              <a:xfrm>
                <a:off x="6536296" y="2678031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16E7B4-F54D-464D-B000-EB23CD9C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96" y="2678031"/>
                <a:ext cx="661761" cy="58477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8E994DC8-A54D-433D-BCCE-BE06BA47D091}"/>
              </a:ext>
            </a:extLst>
          </p:cNvPr>
          <p:cNvGrpSpPr/>
          <p:nvPr/>
        </p:nvGrpSpPr>
        <p:grpSpPr>
          <a:xfrm>
            <a:off x="6967995" y="2328408"/>
            <a:ext cx="4591318" cy="1166025"/>
            <a:chOff x="6942508" y="676645"/>
            <a:chExt cx="4591318" cy="1166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31AD1DA-235D-4B6C-B416-D4DF50EAB560}"/>
                    </a:ext>
                  </a:extLst>
                </p:cNvPr>
                <p:cNvSpPr txBox="1"/>
                <p:nvPr/>
              </p:nvSpPr>
              <p:spPr>
                <a:xfrm>
                  <a:off x="6942508" y="676645"/>
                  <a:ext cx="3772600" cy="1166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(37)(74)</m:t>
                                    </m:r>
                                    <m:r>
                                      <a:rPr lang="en-US" sz="2800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2800" b="0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</m:oMath>
                    </m:oMathPara>
                  </a14:m>
                  <a:endParaRPr lang="en-IN" sz="36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31AD1DA-235D-4B6C-B416-D4DF50EAB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508" y="676645"/>
                  <a:ext cx="3772600" cy="116602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ADF741-EF8C-4802-B4AA-98B30F308E5F}"/>
                </a:ext>
              </a:extLst>
            </p:cNvPr>
            <p:cNvSpPr txBox="1"/>
            <p:nvPr/>
          </p:nvSpPr>
          <p:spPr>
            <a:xfrm>
              <a:off x="10287308" y="998047"/>
              <a:ext cx="12465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Obser. </a:t>
              </a:r>
              <a:endParaRPr lang="en-IN" sz="3600" dirty="0">
                <a:solidFill>
                  <a:srgbClr val="00206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8E53E2-613A-4569-A20D-8D84A5C8796D}"/>
                  </a:ext>
                </a:extLst>
              </p:cNvPr>
              <p:cNvSpPr txBox="1"/>
              <p:nvPr/>
            </p:nvSpPr>
            <p:spPr>
              <a:xfrm>
                <a:off x="6758812" y="3478317"/>
                <a:ext cx="24996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In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column</a:t>
                </a:r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8E53E2-613A-4569-A20D-8D84A5C87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3478317"/>
                <a:ext cx="2499688" cy="523220"/>
              </a:xfrm>
              <a:prstGeom prst="rect">
                <a:avLst/>
              </a:prstGeom>
              <a:blipFill>
                <a:blip r:embed="rId32"/>
                <a:stretch>
                  <a:fillRect l="-5122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1349A7-9F33-4496-A59B-5F3C7B668182}"/>
                  </a:ext>
                </a:extLst>
              </p:cNvPr>
              <p:cNvSpPr txBox="1"/>
              <p:nvPr/>
            </p:nvSpPr>
            <p:spPr>
              <a:xfrm>
                <a:off x="6536296" y="4152592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1349A7-9F33-4496-A59B-5F3C7B66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96" y="4152592"/>
                <a:ext cx="661761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E51A43B0-A1F3-43BD-A536-9AF91A8E8298}"/>
              </a:ext>
            </a:extLst>
          </p:cNvPr>
          <p:cNvGrpSpPr/>
          <p:nvPr/>
        </p:nvGrpSpPr>
        <p:grpSpPr>
          <a:xfrm>
            <a:off x="6942508" y="4187702"/>
            <a:ext cx="3956947" cy="577108"/>
            <a:chOff x="6917021" y="1061378"/>
            <a:chExt cx="3956947" cy="577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20C47E7-0795-48D5-B39D-B04569DC4E81}"/>
                    </a:ext>
                  </a:extLst>
                </p:cNvPr>
                <p:cNvSpPr txBox="1"/>
                <p:nvPr/>
              </p:nvSpPr>
              <p:spPr>
                <a:xfrm>
                  <a:off x="6917021" y="1061378"/>
                  <a:ext cx="2959447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51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37.74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th</m:t>
                            </m:r>
                          </m:sup>
                        </m:sSup>
                      </m:oMath>
                    </m:oMathPara>
                  </a14:m>
                  <a:endParaRPr lang="en-IN" sz="3600" dirty="0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20C47E7-0795-48D5-B39D-B04569DC4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021" y="1061378"/>
                  <a:ext cx="2959447" cy="542393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DE334EA-4568-4BBD-9FCE-FD99F8FF2759}"/>
                </a:ext>
              </a:extLst>
            </p:cNvPr>
            <p:cNvSpPr txBox="1"/>
            <p:nvPr/>
          </p:nvSpPr>
          <p:spPr>
            <a:xfrm>
              <a:off x="9627450" y="1115266"/>
              <a:ext cx="12465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Obser. </a:t>
              </a:r>
              <a:endParaRPr lang="en-IN" sz="3600" dirty="0">
                <a:solidFill>
                  <a:srgbClr val="00206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C7683E3-6AA2-4479-AFC0-DD40FD7536C5}"/>
                  </a:ext>
                </a:extLst>
              </p:cNvPr>
              <p:cNvSpPr txBox="1"/>
              <p:nvPr/>
            </p:nvSpPr>
            <p:spPr>
              <a:xfrm>
                <a:off x="6758812" y="4952878"/>
                <a:ext cx="24996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In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column</a:t>
                </a:r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C7683E3-6AA2-4479-AFC0-DD40FD753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812" y="4952878"/>
                <a:ext cx="2499688" cy="523220"/>
              </a:xfrm>
              <a:prstGeom prst="rect">
                <a:avLst/>
              </a:prstGeom>
              <a:blipFill>
                <a:blip r:embed="rId35"/>
                <a:stretch>
                  <a:fillRect l="-512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85A38FE-66F1-472E-B5B8-782AECA15BA9}"/>
                  </a:ext>
                </a:extLst>
              </p:cNvPr>
              <p:cNvSpPr txBox="1"/>
              <p:nvPr/>
            </p:nvSpPr>
            <p:spPr>
              <a:xfrm>
                <a:off x="6703821" y="5616592"/>
                <a:ext cx="50849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and it lies in the class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30−35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85A38FE-66F1-472E-B5B8-782AECA15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821" y="5616592"/>
                <a:ext cx="5084909" cy="523220"/>
              </a:xfrm>
              <a:prstGeom prst="rect">
                <a:avLst/>
              </a:prstGeom>
              <a:blipFill>
                <a:blip r:embed="rId36"/>
                <a:stretch>
                  <a:fillRect l="-251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041A7-7A1E-48EC-9C7D-ECBA12753BCA}"/>
                  </a:ext>
                </a:extLst>
              </p:cNvPr>
              <p:cNvSpPr txBox="1"/>
              <p:nvPr/>
            </p:nvSpPr>
            <p:spPr>
              <a:xfrm>
                <a:off x="3438149" y="5827049"/>
                <a:ext cx="29351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Obser. In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cf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column</a:t>
                </a:r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041A7-7A1E-48EC-9C7D-ECBA1275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9" y="5827049"/>
                <a:ext cx="2935150" cy="523220"/>
              </a:xfrm>
              <a:prstGeom prst="rect">
                <a:avLst/>
              </a:prstGeom>
              <a:blipFill>
                <a:blip r:embed="rId37"/>
                <a:stretch>
                  <a:fillRect l="-4158" t="-12791" r="-291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7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11" grpId="0"/>
      <p:bldP spid="23" grpId="0"/>
      <p:bldP spid="3" grpId="0"/>
      <p:bldP spid="42" grpId="0"/>
      <p:bldP spid="43" grpId="0"/>
      <p:bldP spid="44" grpId="0"/>
      <p:bldP spid="47" grpId="0"/>
      <p:bldP spid="34" grpId="0"/>
      <p:bldP spid="37" grpId="0"/>
      <p:bldP spid="45" grpId="0"/>
      <p:bldP spid="46" grpId="0"/>
      <p:bldP spid="48" grpId="0"/>
      <p:bldP spid="50" grpId="0"/>
      <p:bldP spid="52" grpId="0"/>
      <p:bldP spid="57" grpId="0"/>
      <p:bldP spid="68" grpId="0"/>
      <p:bldP spid="72" grpId="0"/>
      <p:bldP spid="73" grpId="0"/>
      <p:bldP spid="7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A0F28-C83C-696D-1183-DA3D2EC9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CD1-0A29-5115-425E-F78046FC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1.5 ⇝ Example 3 (</a:t>
            </a:r>
            <a:r>
              <a:rPr lang="en-US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234983"/>
                  </p:ext>
                </p:extLst>
              </p:nvPr>
            </p:nvGraphicFramePr>
            <p:xfrm>
              <a:off x="293352" y="880237"/>
              <a:ext cx="5866288" cy="40416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Marks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std</m:t>
                                </m:r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br>
                            <a:rPr lang="en-IN" sz="2800" b="0" i="0" dirty="0">
                              <a:solidFill>
                                <a:srgbClr val="002060"/>
                              </a:solidFill>
                              <a:latin typeface="+mj-lt"/>
                            </a:rPr>
                          </a:br>
                          <a:endParaRPr lang="en-IN" sz="2800" b="0" i="0" dirty="0">
                            <a:solidFill>
                              <a:srgbClr val="002060"/>
                            </a:solidFill>
                            <a:latin typeface="+mj-lt"/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pt-BR" sz="2800" b="0" i="0" dirty="0">
                              <a:solidFill>
                                <a:srgbClr val="002060"/>
                              </a:solidFill>
                            </a:rPr>
                          </a:br>
                          <a:endParaRPr lang="pt-BR" sz="2800" b="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206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675A31C-C454-B282-6CE1-EB97DBAA1E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234983"/>
                  </p:ext>
                </p:extLst>
              </p:nvPr>
            </p:nvGraphicFramePr>
            <p:xfrm>
              <a:off x="293352" y="880237"/>
              <a:ext cx="5866288" cy="40416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69012">
                      <a:extLst>
                        <a:ext uri="{9D8B030D-6E8A-4147-A177-3AD203B41FA5}">
                          <a16:colId xmlns:a16="http://schemas.microsoft.com/office/drawing/2014/main" val="3485125588"/>
                        </a:ext>
                      </a:extLst>
                    </a:gridCol>
                    <a:gridCol w="1736333">
                      <a:extLst>
                        <a:ext uri="{9D8B030D-6E8A-4147-A177-3AD203B41FA5}">
                          <a16:colId xmlns:a16="http://schemas.microsoft.com/office/drawing/2014/main" val="2587399657"/>
                        </a:ext>
                      </a:extLst>
                    </a:gridCol>
                    <a:gridCol w="2460943">
                      <a:extLst>
                        <a:ext uri="{9D8B030D-6E8A-4147-A177-3AD203B41FA5}">
                          <a16:colId xmlns:a16="http://schemas.microsoft.com/office/drawing/2014/main" val="3893990540"/>
                        </a:ext>
                      </a:extLst>
                    </a:gridCol>
                  </a:tblGrid>
                  <a:tr h="5681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30" t="-2151" r="-252555" b="-6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842" t="-2151" r="-142807" b="-617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8861" t="-2151" r="-743" b="-617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2697636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55186234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879"/>
                      </a:ext>
                    </a:extLst>
                  </a:tr>
                  <a:tr h="568065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652006"/>
                      </a:ext>
                    </a:extLst>
                  </a:tr>
                  <a:tr h="566857"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3997350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5539675"/>
                      </a:ext>
                    </a:extLst>
                  </a:tr>
                  <a:tr h="601230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i="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38100" marR="38100" marT="38100" marB="38100"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72064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/>
              <p:nvPr/>
            </p:nvSpPr>
            <p:spPr>
              <a:xfrm>
                <a:off x="4708913" y="1499699"/>
                <a:ext cx="71054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8BB187-9305-D2E0-B1E8-A6F263E5A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913" y="1499699"/>
                <a:ext cx="710544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/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502C5F-D2E7-C44E-9633-40C3565C5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064752"/>
                <a:ext cx="972000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/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550DB86-B1DA-D709-5AC1-B2F3F7230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2602353"/>
                <a:ext cx="972000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/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762801-7D50-EF42-3C1A-78E667911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168000"/>
                <a:ext cx="972000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0B9DE73-BFDC-8D26-37CB-5EF5ECAD70F5}"/>
              </a:ext>
            </a:extLst>
          </p:cNvPr>
          <p:cNvSpPr/>
          <p:nvPr/>
        </p:nvSpPr>
        <p:spPr>
          <a:xfrm>
            <a:off x="1809149" y="3485118"/>
            <a:ext cx="2033425" cy="605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i="0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29BD8-B942-D982-6CBD-AD2981E43622}"/>
              </a:ext>
            </a:extLst>
          </p:cNvPr>
          <p:cNvCxnSpPr>
            <a:cxnSpLocks/>
          </p:cNvCxnSpPr>
          <p:nvPr/>
        </p:nvCxnSpPr>
        <p:spPr>
          <a:xfrm>
            <a:off x="6481008" y="945416"/>
            <a:ext cx="0" cy="53729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/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552F7D-E5A3-484B-B3E4-5D14139CC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08" y="2033246"/>
                <a:ext cx="1755820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/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14+15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702090-399E-4371-9E40-E4444FFA9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07" y="2600047"/>
                <a:ext cx="1863722" cy="52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/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29+20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7D514C6-DB4A-4BA0-8638-013D1A91C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48" y="3166848"/>
                <a:ext cx="1893580" cy="52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/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15−20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50ADB8-2950-4F6B-BBED-A280D0974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1497554"/>
                <a:ext cx="1546694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/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20−25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AC56C86-9F97-410C-B4FD-C4DE51606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7" y="2020097"/>
                <a:ext cx="1546694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/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25−30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B0C8C2-9E82-46FC-BD41-595823D62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4" y="2618654"/>
                <a:ext cx="1546694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/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30−35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8C7129-4945-41BA-A09F-1F88A6453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05" y="3140654"/>
                <a:ext cx="1546694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/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94D04BB-0DED-4265-93D0-EB765DB2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1505386"/>
                <a:ext cx="720000" cy="522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/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9F2D265-87B0-46B6-A784-CA25EB0EA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548188"/>
                <a:ext cx="720000" cy="522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/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4DC37D-97CF-4397-8267-36430EA69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3125362"/>
                <a:ext cx="720000" cy="522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/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9E57BAA-EEAA-46FF-A744-C92B8BB59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2" y="2025932"/>
                <a:ext cx="720000" cy="522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844889-8874-47CD-8805-13D068569899}"/>
                  </a:ext>
                </a:extLst>
              </p:cNvPr>
              <p:cNvSpPr/>
              <p:nvPr/>
            </p:nvSpPr>
            <p:spPr>
              <a:xfrm>
                <a:off x="319995" y="3737544"/>
                <a:ext cx="1546694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35−40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844889-8874-47CD-8805-13D06856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95" y="3737544"/>
                <a:ext cx="1546694" cy="522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06670E-9C7D-44E8-927A-C5B9720C0A18}"/>
                  </a:ext>
                </a:extLst>
              </p:cNvPr>
              <p:cNvSpPr/>
              <p:nvPr/>
            </p:nvSpPr>
            <p:spPr>
              <a:xfrm>
                <a:off x="2465861" y="3737544"/>
                <a:ext cx="720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06670E-9C7D-44E8-927A-C5B9720C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61" y="3737544"/>
                <a:ext cx="720000" cy="52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B1570-2463-41CC-867F-C99D8B43EF67}"/>
                  </a:ext>
                </a:extLst>
              </p:cNvPr>
              <p:cNvSpPr txBox="1"/>
              <p:nvPr/>
            </p:nvSpPr>
            <p:spPr>
              <a:xfrm>
                <a:off x="2226947" y="4364424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B1570-2463-41CC-867F-C99D8B43E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47" y="4364424"/>
                <a:ext cx="149073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D6BFF6-9033-4818-847D-18A3A0AD1A9F}"/>
                  </a:ext>
                </a:extLst>
              </p:cNvPr>
              <p:cNvSpPr/>
              <p:nvPr/>
            </p:nvSpPr>
            <p:spPr>
              <a:xfrm>
                <a:off x="5125350" y="3731343"/>
                <a:ext cx="97200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D6BFF6-9033-4818-847D-18A3A0AD1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350" y="3731343"/>
                <a:ext cx="972000" cy="522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B60793-5049-446F-9F98-AB681B729544}"/>
                  </a:ext>
                </a:extLst>
              </p:cNvPr>
              <p:cNvSpPr/>
              <p:nvPr/>
            </p:nvSpPr>
            <p:spPr>
              <a:xfrm>
                <a:off x="3494956" y="3729229"/>
                <a:ext cx="1893580" cy="52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49+25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8B60793-5049-446F-9F98-AB681B729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956" y="3729229"/>
                <a:ext cx="1893580" cy="522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B7A22-98F5-4822-87CA-FACCD497317A}"/>
                  </a:ext>
                </a:extLst>
              </p:cNvPr>
              <p:cNvSpPr txBox="1"/>
              <p:nvPr/>
            </p:nvSpPr>
            <p:spPr>
              <a:xfrm>
                <a:off x="321741" y="5838823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B7A22-98F5-4822-87CA-FACCD4973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41" y="5838823"/>
                <a:ext cx="661761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16E7B4-F54D-464D-B000-EB23CD9C78D3}"/>
                  </a:ext>
                </a:extLst>
              </p:cNvPr>
              <p:cNvSpPr txBox="1"/>
              <p:nvPr/>
            </p:nvSpPr>
            <p:spPr>
              <a:xfrm>
                <a:off x="6670189" y="1477441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16E7B4-F54D-464D-B000-EB23CD9C7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9" y="1477441"/>
                <a:ext cx="661761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1349A7-9F33-4496-A59B-5F3C7B668182}"/>
                  </a:ext>
                </a:extLst>
              </p:cNvPr>
              <p:cNvSpPr txBox="1"/>
              <p:nvPr/>
            </p:nvSpPr>
            <p:spPr>
              <a:xfrm>
                <a:off x="6693431" y="3687124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01349A7-9F33-4496-A59B-5F3C7B66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31" y="3687124"/>
                <a:ext cx="661761" cy="58477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0C39C1-24A5-437D-B1E5-DA9F96AD09AA}"/>
                  </a:ext>
                </a:extLst>
              </p:cNvPr>
              <p:cNvSpPr txBox="1"/>
              <p:nvPr/>
            </p:nvSpPr>
            <p:spPr>
              <a:xfrm>
                <a:off x="246819" y="5174094"/>
                <a:ext cx="31913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class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30−35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0C39C1-24A5-437D-B1E5-DA9F96AD0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19" y="5174094"/>
                <a:ext cx="3191329" cy="523220"/>
              </a:xfrm>
              <a:prstGeom prst="rect">
                <a:avLst/>
              </a:prstGeom>
              <a:blipFill>
                <a:blip r:embed="rId2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ED796EB-3A62-418A-BE5D-A09CE10507CF}"/>
                  </a:ext>
                </a:extLst>
              </p:cNvPr>
              <p:cNvSpPr txBox="1"/>
              <p:nvPr/>
            </p:nvSpPr>
            <p:spPr>
              <a:xfrm>
                <a:off x="748300" y="5920709"/>
                <a:ext cx="1490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ED796EB-3A62-418A-BE5D-A09CE1050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00" y="5920709"/>
                <a:ext cx="149073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1446290-0C6C-415C-87F5-8C897020A9DA}"/>
                  </a:ext>
                </a:extLst>
              </p:cNvPr>
              <p:cNvSpPr txBox="1"/>
              <p:nvPr/>
            </p:nvSpPr>
            <p:spPr>
              <a:xfrm>
                <a:off x="7148772" y="994952"/>
                <a:ext cx="4533726" cy="1189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cf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1446290-0C6C-415C-87F5-8C897020A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772" y="994952"/>
                <a:ext cx="4533726" cy="118962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322C54-626E-40CE-A3EF-ADCBA4FBE74B}"/>
                  </a:ext>
                </a:extLst>
              </p:cNvPr>
              <p:cNvSpPr txBox="1"/>
              <p:nvPr/>
            </p:nvSpPr>
            <p:spPr>
              <a:xfrm>
                <a:off x="6670188" y="2695777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322C54-626E-40CE-A3EF-ADCBA4FBE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8" y="2695777"/>
                <a:ext cx="661761" cy="58477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AE23FA-A0E6-4CF5-8FC5-C0CDBE0C5C6E}"/>
                  </a:ext>
                </a:extLst>
              </p:cNvPr>
              <p:cNvSpPr txBox="1"/>
              <p:nvPr/>
            </p:nvSpPr>
            <p:spPr>
              <a:xfrm>
                <a:off x="7231478" y="2472136"/>
                <a:ext cx="4533726" cy="908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37.74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AE23FA-A0E6-4CF5-8FC5-C0CDBE0C5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78" y="2472136"/>
                <a:ext cx="4533726" cy="90864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0C6A39-7728-4775-937E-79ECA3917FBE}"/>
                  </a:ext>
                </a:extLst>
              </p:cNvPr>
              <p:cNvSpPr txBox="1"/>
              <p:nvPr/>
            </p:nvSpPr>
            <p:spPr>
              <a:xfrm>
                <a:off x="7173938" y="3533448"/>
                <a:ext cx="4533726" cy="908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8.74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0C6A39-7728-4775-937E-79ECA391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38" y="3533448"/>
                <a:ext cx="4533726" cy="90864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0ADCD0A-6AB1-4DDA-8DAF-23489AAA0078}"/>
                  </a:ext>
                </a:extLst>
              </p:cNvPr>
              <p:cNvSpPr txBox="1"/>
              <p:nvPr/>
            </p:nvSpPr>
            <p:spPr>
              <a:xfrm>
                <a:off x="6670188" y="4664213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0ADCD0A-6AB1-4DDA-8DAF-23489AAA0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8" y="4664213"/>
                <a:ext cx="661761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E2F0EFA-9A04-4434-8F36-95A818BCAD15}"/>
                  </a:ext>
                </a:extLst>
              </p:cNvPr>
              <p:cNvSpPr txBox="1"/>
              <p:nvPr/>
            </p:nvSpPr>
            <p:spPr>
              <a:xfrm>
                <a:off x="7148772" y="4694991"/>
                <a:ext cx="45337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30+2.185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E2F0EFA-9A04-4434-8F36-95A818BC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772" y="4694991"/>
                <a:ext cx="453372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6B0257-04CE-4D52-AF10-2A90851D00BA}"/>
                  </a:ext>
                </a:extLst>
              </p:cNvPr>
              <p:cNvSpPr txBox="1"/>
              <p:nvPr/>
            </p:nvSpPr>
            <p:spPr>
              <a:xfrm>
                <a:off x="6661785" y="5366711"/>
                <a:ext cx="66176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D6B0257-04CE-4D52-AF10-2A90851D0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785" y="5366711"/>
                <a:ext cx="661761" cy="5847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697AF1D-D1B2-4575-8099-955DC1CFBF31}"/>
                  </a:ext>
                </a:extLst>
              </p:cNvPr>
              <p:cNvSpPr txBox="1"/>
              <p:nvPr/>
            </p:nvSpPr>
            <p:spPr>
              <a:xfrm>
                <a:off x="7148772" y="5397489"/>
                <a:ext cx="45337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32.185</m:t>
                      </m:r>
                    </m:oMath>
                  </m:oMathPara>
                </a14:m>
                <a:endParaRPr lang="en-IN" sz="36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697AF1D-D1B2-4575-8099-955DC1CFB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772" y="5397489"/>
                <a:ext cx="4533726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72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  <p:bldP spid="68" grpId="0"/>
      <p:bldP spid="59" grpId="0"/>
      <p:bldP spid="64" grpId="0"/>
      <p:bldP spid="65" grpId="0"/>
      <p:bldP spid="67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3</a:t>
            </a:r>
            <a:br>
              <a:rPr lang="en-US" dirty="0"/>
            </a:br>
            <a:r>
              <a:rPr lang="en-US" dirty="0"/>
              <a:t>Measure of Variability</a:t>
            </a:r>
          </a:p>
        </p:txBody>
      </p:sp>
    </p:spTree>
    <p:extLst>
      <p:ext uri="{BB962C8B-B14F-4D97-AF65-F5344CB8AC3E}">
        <p14:creationId xmlns:p14="http://schemas.microsoft.com/office/powerpoint/2010/main" val="2537191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Measure of Variability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Measure of Variability :</a:t>
                </a:r>
                <a:endParaRPr lang="en-IN" dirty="0"/>
              </a:p>
              <a:p>
                <a:pPr lvl="1"/>
                <a:r>
                  <a:rPr lang="en-US" dirty="0"/>
                  <a:t>It refers to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spread</a:t>
                </a:r>
                <a:r>
                  <a:rPr lang="en-US" dirty="0"/>
                  <a:t> of the values around the central tendency. </a:t>
                </a:r>
                <a:endParaRPr lang="en-IN" dirty="0"/>
              </a:p>
              <a:p>
                <a:pPr lvl="1"/>
                <a:r>
                  <a:rPr lang="en-US" dirty="0"/>
                  <a:t>It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Measure of Dispersion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0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 </a:t>
                </a:r>
                <a:endParaRPr lang="en-IN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i="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IN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lang="en-US" dirty="0"/>
                  <a:t> both have the same mean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but clearly the data given in the second case much more widely dispersed than those in the first case. </a:t>
                </a:r>
                <a:endParaRPr lang="en-IN" dirty="0"/>
              </a:p>
              <a:p>
                <a:pPr lvl="1"/>
                <a:r>
                  <a:rPr lang="en-US" dirty="0"/>
                  <a:t>So, measures of central tendency are not sufficient for having some idea about dispersion. </a:t>
                </a:r>
                <a:endParaRPr lang="en-IN" dirty="0"/>
              </a:p>
              <a:p>
                <a:pPr lvl="0"/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 b="-12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Measure of Variability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Measures of dispersion gives the idea about the degree to which numerical data tend to spread about an average life.</a:t>
                </a:r>
                <a:endParaRPr lang="en-IN" dirty="0"/>
              </a:p>
              <a:p>
                <a:pPr lvl="0"/>
                <a:r>
                  <a:rPr lang="en-US" dirty="0"/>
                  <a:t>There are certain measures of variability, </a:t>
                </a:r>
                <a:endParaRPr lang="en-IN" dirty="0"/>
              </a:p>
              <a:p>
                <a:pPr lvl="1"/>
                <a:r>
                  <a:rPr lang="en-US" dirty="0"/>
                  <a:t>Range</a:t>
                </a:r>
              </a:p>
              <a:p>
                <a:pPr lvl="1"/>
                <a:r>
                  <a:rPr lang="en-US" dirty="0"/>
                  <a:t>Interquartile Range</a:t>
                </a:r>
                <a:endParaRPr lang="en-IN" dirty="0"/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IN" dirty="0"/>
              </a:p>
              <a:p>
                <a:pPr lvl="1"/>
                <a:r>
                  <a:rPr lang="en-US" dirty="0"/>
                  <a:t>Mean Deviation</a:t>
                </a:r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9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Range is simply the </a:t>
                </a:r>
                <a:r>
                  <a:rPr lang="en-US" b="1" dirty="0">
                    <a:solidFill>
                      <a:srgbClr val="FF0000"/>
                    </a:solidFill>
                  </a:rPr>
                  <a:t>highest value minus the lowest value </a:t>
                </a:r>
                <a:r>
                  <a:rPr lang="en-US" dirty="0"/>
                  <a:t>of a set of data values.</a:t>
                </a:r>
                <a:endParaRPr lang="en-IN" dirty="0"/>
              </a:p>
              <a:p>
                <a:pPr lvl="0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Range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−5, 0, 5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IN" dirty="0"/>
              </a:p>
              <a:p>
                <a:pPr marL="723900" lvl="1" indent="0">
                  <a:buNone/>
                </a:pPr>
                <a:r>
                  <a:rPr lang="en-US" dirty="0"/>
                  <a:t>Reason: </a:t>
                </a:r>
              </a:p>
              <a:p>
                <a:pPr marL="18859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Range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Highest</m:t>
                      </m:r>
                      <m:r>
                        <m:rPr>
                          <m:nor/>
                        </m:rPr>
                        <a:rPr lang="en-US" b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value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IN" b="0" i="0" smtClean="0">
                          <a:latin typeface="+mj-lt"/>
                        </a:rPr>
                        <m:t>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owest</m:t>
                      </m:r>
                      <m:r>
                        <m:rPr>
                          <m:nor/>
                        </m:rPr>
                        <a:rPr lang="en-US" b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+mj-lt"/>
                        </a:rPr>
                        <m:t>value</m:t>
                      </m:r>
                    </m:oMath>
                  </m:oMathPara>
                </a14:m>
                <a:endParaRPr lang="en-IN" b="0" i="1" dirty="0">
                  <a:latin typeface="+mj-lt"/>
                </a:endParaRPr>
              </a:p>
              <a:p>
                <a:pPr marL="2876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2876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60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Interquartile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difference between the upper and lower quartile is known as the interquartile range.</a:t>
                </a:r>
              </a:p>
              <a:p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Interquartile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upper Quartile – lower Quartile</a:t>
                </a:r>
                <a:endParaRPr lang="en-IN" b="0" i="1" dirty="0">
                  <a:latin typeface="+mj-lt"/>
                </a:endParaRPr>
              </a:p>
              <a:p>
                <a:pPr marL="28765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19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859AF1-7423-4D90-8F6A-6C8728A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1.1</a:t>
            </a:r>
            <a:br>
              <a:rPr lang="en-IN" dirty="0"/>
            </a:br>
            <a:r>
              <a:rPr lang="en-US" dirty="0">
                <a:effectLst/>
                <a:ea typeface="Calibri" panose="020F0502020204030204" pitchFamily="34" charset="0"/>
                <a:cs typeface="Shruti" panose="020B0502040204020203" pitchFamily="34" charset="0"/>
              </a:rPr>
              <a:t>Mean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9572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Standard </a:t>
            </a:r>
            <a:r>
              <a:rPr lang="en-IN" dirty="0"/>
              <a:t>Deviation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GB" dirty="0"/>
                  <a:t>Standard deviation is a measure that is used to quantify the amount of variation or </a:t>
                </a:r>
                <a:r>
                  <a:rPr lang="en-GB" b="1" dirty="0">
                    <a:solidFill>
                      <a:srgbClr val="FF0000"/>
                    </a:solidFill>
                  </a:rPr>
                  <a:t>dispersion</a:t>
                </a:r>
                <a:r>
                  <a:rPr lang="en-GB" dirty="0"/>
                  <a:t> of a set of data values.</a:t>
                </a:r>
              </a:p>
              <a:p>
                <a:pPr lvl="0"/>
                <a:r>
                  <a:rPr lang="en-GB" dirty="0"/>
                  <a:t>It is denoted by “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 </m:t>
                    </m:r>
                  </m:oMath>
                </a14:m>
                <a:r>
                  <a:rPr lang="en-GB" dirty="0"/>
                  <a:t>" and read as “sigma”.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03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Standard </a:t>
            </a:r>
            <a:r>
              <a:rPr lang="en-IN" dirty="0"/>
              <a:t>Deviation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E07B11-34EC-4D11-9C19-170257D27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794908"/>
              </p:ext>
            </p:extLst>
          </p:nvPr>
        </p:nvGraphicFramePr>
        <p:xfrm>
          <a:off x="133688" y="796744"/>
          <a:ext cx="11924624" cy="486955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16029">
                  <a:extLst>
                    <a:ext uri="{9D8B030D-6E8A-4147-A177-3AD203B41FA5}">
                      <a16:colId xmlns:a16="http://schemas.microsoft.com/office/drawing/2014/main" val="562987677"/>
                    </a:ext>
                  </a:extLst>
                </a:gridCol>
                <a:gridCol w="3103333">
                  <a:extLst>
                    <a:ext uri="{9D8B030D-6E8A-4147-A177-3AD203B41FA5}">
                      <a16:colId xmlns:a16="http://schemas.microsoft.com/office/drawing/2014/main" val="228230127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32972837"/>
                    </a:ext>
                  </a:extLst>
                </a:gridCol>
                <a:gridCol w="4495462">
                  <a:extLst>
                    <a:ext uri="{9D8B030D-6E8A-4147-A177-3AD203B41FA5}">
                      <a16:colId xmlns:a16="http://schemas.microsoft.com/office/drawing/2014/main" val="3426984011"/>
                    </a:ext>
                  </a:extLst>
                </a:gridCol>
              </a:tblGrid>
              <a:tr h="1077776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706875"/>
                  </a:ext>
                </a:extLst>
              </a:tr>
              <a:tr h="18958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Direct Method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122923"/>
                  </a:ext>
                </a:extLst>
              </a:tr>
              <a:tr h="18958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Assumed Mean Method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5059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0D469-5FDA-4699-8C35-09A4DE87010A}"/>
                  </a:ext>
                </a:extLst>
              </p:cNvPr>
              <p:cNvSpPr txBox="1"/>
              <p:nvPr/>
            </p:nvSpPr>
            <p:spPr>
              <a:xfrm>
                <a:off x="2245005" y="2117545"/>
                <a:ext cx="313318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0D469-5FDA-4699-8C35-09A4DE870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05" y="2117545"/>
                <a:ext cx="3133184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F9EF8C-2686-4AED-94DE-F165BEBAB6BC}"/>
                  </a:ext>
                </a:extLst>
              </p:cNvPr>
              <p:cNvSpPr txBox="1"/>
              <p:nvPr/>
            </p:nvSpPr>
            <p:spPr>
              <a:xfrm>
                <a:off x="6610748" y="2117545"/>
                <a:ext cx="415153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F9EF8C-2686-4AED-94DE-F165BEBAB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48" y="2117545"/>
                <a:ext cx="4151534" cy="1365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BA6F0-A81A-4E9E-9374-6C63F36B98C8}"/>
                  </a:ext>
                </a:extLst>
              </p:cNvPr>
              <p:cNvSpPr txBox="1"/>
              <p:nvPr/>
            </p:nvSpPr>
            <p:spPr>
              <a:xfrm>
                <a:off x="2165335" y="3999113"/>
                <a:ext cx="329252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BA6F0-A81A-4E9E-9374-6C63F36B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35" y="3999113"/>
                <a:ext cx="3292524" cy="1365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502DB5-92C8-47F3-BB93-A0ABDC09066B}"/>
                  </a:ext>
                </a:extLst>
              </p:cNvPr>
              <p:cNvSpPr txBox="1"/>
              <p:nvPr/>
            </p:nvSpPr>
            <p:spPr>
              <a:xfrm>
                <a:off x="6610748" y="3999113"/>
                <a:ext cx="4151534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Shruti" panose="020B0502040204020203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502DB5-92C8-47F3-BB93-A0ABDC090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748" y="3999113"/>
                <a:ext cx="4151534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75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Standard </a:t>
            </a:r>
            <a:r>
              <a:rPr lang="en-IN" dirty="0"/>
              <a:t>Deviation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555CD5D-40D1-4F2D-A7E6-D17F54E40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359410"/>
              </p:ext>
            </p:extLst>
          </p:nvPr>
        </p:nvGraphicFramePr>
        <p:xfrm>
          <a:off x="133688" y="796744"/>
          <a:ext cx="11924624" cy="297366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16029">
                  <a:extLst>
                    <a:ext uri="{9D8B030D-6E8A-4147-A177-3AD203B41FA5}">
                      <a16:colId xmlns:a16="http://schemas.microsoft.com/office/drawing/2014/main" val="562987677"/>
                    </a:ext>
                  </a:extLst>
                </a:gridCol>
                <a:gridCol w="3103333">
                  <a:extLst>
                    <a:ext uri="{9D8B030D-6E8A-4147-A177-3AD203B41FA5}">
                      <a16:colId xmlns:a16="http://schemas.microsoft.com/office/drawing/2014/main" val="228230127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32972837"/>
                    </a:ext>
                  </a:extLst>
                </a:gridCol>
                <a:gridCol w="4495462">
                  <a:extLst>
                    <a:ext uri="{9D8B030D-6E8A-4147-A177-3AD203B41FA5}">
                      <a16:colId xmlns:a16="http://schemas.microsoft.com/office/drawing/2014/main" val="3426984011"/>
                    </a:ext>
                  </a:extLst>
                </a:gridCol>
              </a:tblGrid>
              <a:tr h="1077776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Discrete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Continuous 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706875"/>
                  </a:ext>
                </a:extLst>
              </a:tr>
              <a:tr h="189588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Step Deviation Method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1229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72F175C-8BE8-4A74-BEAE-1A89FF3182AA}"/>
              </a:ext>
            </a:extLst>
          </p:cNvPr>
          <p:cNvSpPr txBox="1"/>
          <p:nvPr/>
        </p:nvSpPr>
        <p:spPr>
          <a:xfrm>
            <a:off x="2936828" y="2539812"/>
            <a:ext cx="19520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latin typeface="+mj-lt"/>
              </a:rPr>
              <a:t>-----</a:t>
            </a:r>
            <a:endParaRPr lang="en-IN" sz="2800" dirty="0">
              <a:solidFill>
                <a:srgbClr val="002060"/>
              </a:solidFill>
              <a:latin typeface="Cambria" panose="02040503050406030204" pitchFamily="18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A9084-594A-4B9B-9C92-902A35A1DE67}"/>
              </a:ext>
            </a:extLst>
          </p:cNvPr>
          <p:cNvSpPr txBox="1"/>
          <p:nvPr/>
        </p:nvSpPr>
        <p:spPr>
          <a:xfrm>
            <a:off x="5537095" y="2539812"/>
            <a:ext cx="19520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447675" algn="l"/>
              </a:tabLst>
            </a:pPr>
            <a:r>
              <a:rPr lang="en-US" sz="2800" i="0" dirty="0">
                <a:solidFill>
                  <a:srgbClr val="002060"/>
                </a:solidFill>
                <a:latin typeface="+mj-lt"/>
              </a:rPr>
              <a:t>-----</a:t>
            </a:r>
            <a:endParaRPr lang="en-IN" sz="2800" dirty="0">
              <a:solidFill>
                <a:srgbClr val="002060"/>
              </a:solidFill>
              <a:latin typeface="Cambria" panose="02040503050406030204" pitchFamily="18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C1719-A4E6-431B-9684-557B4FA1A11B}"/>
                  </a:ext>
                </a:extLst>
              </p:cNvPr>
              <p:cNvSpPr txBox="1"/>
              <p:nvPr/>
            </p:nvSpPr>
            <p:spPr>
              <a:xfrm>
                <a:off x="7565043" y="2120776"/>
                <a:ext cx="456913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tabLst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u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f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7C1719-A4E6-431B-9684-557B4FA1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043" y="2120776"/>
                <a:ext cx="4569132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4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GB" dirty="0"/>
                  <a:t>Variance is </a:t>
                </a:r>
                <a:r>
                  <a:rPr lang="en-GB" b="1" dirty="0">
                    <a:solidFill>
                      <a:srgbClr val="FF0000"/>
                    </a:solidFill>
                  </a:rPr>
                  <a:t>expectation</a:t>
                </a:r>
                <a:r>
                  <a:rPr lang="en-GB" dirty="0"/>
                  <a:t> of the squared deviation. </a:t>
                </a:r>
              </a:p>
              <a:p>
                <a:r>
                  <a:rPr lang="en-GB" dirty="0"/>
                  <a:t>It informally measures how far a set of (random) numbers are spread out from their mean.</a:t>
                </a:r>
              </a:p>
              <a:p>
                <a:r>
                  <a:rPr lang="en-GB" dirty="0"/>
                  <a:t>It is denoted by capital letter “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 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 </m:t>
                    </m:r>
                  </m:oMath>
                </a14:m>
                <a:r>
                  <a:rPr lang="en-GB" dirty="0"/>
                  <a:t>” and defined as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p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7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Coefficient of Variation</a:t>
            </a:r>
            <a:br>
              <a:rPr lang="en-IN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The Coefficient of Variation is the ratio of the standard deviation to the mean and shows the extent of variability in relation to the mean of the population.</a:t>
                </a:r>
                <a:endParaRPr lang="en-IN" dirty="0"/>
              </a:p>
              <a:p>
                <a:pPr lvl="0"/>
                <a:r>
                  <a:rPr lang="en-US" dirty="0"/>
                  <a:t>Coefficient of Variance is defined as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66700" lvl="0" indent="-2667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I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den>
                      </m:f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is high, then it is less consistent. Similarly,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is less, then it is more consistent.</a:t>
                </a:r>
                <a:endParaRPr lang="en-IN" dirty="0"/>
              </a:p>
              <a:p>
                <a:pPr lvl="0"/>
                <a:r>
                  <a:rPr lang="en-US" dirty="0"/>
                  <a:t>The higher the Coefficient of Variation, the greater the dispersion. </a:t>
                </a:r>
                <a:endParaRPr lang="en-IN" dirty="0"/>
              </a:p>
              <a:p>
                <a:pPr lvl="0"/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12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Mean Deviation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 lvl="0"/>
            <a:r>
              <a:rPr lang="en-US" dirty="0"/>
              <a:t>The mean deviation is defined as a statistical measure that is used to calculate the </a:t>
            </a:r>
            <a:r>
              <a:rPr lang="en-US" b="1" dirty="0">
                <a:solidFill>
                  <a:srgbClr val="FF0000"/>
                </a:solidFill>
              </a:rPr>
              <a:t>average deviation </a:t>
            </a:r>
            <a:r>
              <a:rPr lang="en-US" dirty="0"/>
              <a:t>from the mean value of the given data set. </a:t>
            </a:r>
            <a:endParaRPr lang="en-IN" dirty="0"/>
          </a:p>
          <a:p>
            <a:r>
              <a:rPr lang="en-US" dirty="0"/>
              <a:t>In a simple word, the mean deviation is used to calculate how far the values fall from the middle of the data set.</a:t>
            </a:r>
          </a:p>
        </p:txBody>
      </p:sp>
    </p:spTree>
    <p:extLst>
      <p:ext uri="{BB962C8B-B14F-4D97-AF65-F5344CB8AC3E}">
        <p14:creationId xmlns:p14="http://schemas.microsoft.com/office/powerpoint/2010/main" val="407126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E2098AA-8FEB-C9D7-F7FB-86E0B35C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1772B0-9C0B-4102-94C6-BA7A2056B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21645"/>
              </p:ext>
            </p:extLst>
          </p:nvPr>
        </p:nvGraphicFramePr>
        <p:xfrm>
          <a:off x="210310" y="849627"/>
          <a:ext cx="8991747" cy="537603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16029">
                  <a:extLst>
                    <a:ext uri="{9D8B030D-6E8A-4147-A177-3AD203B41FA5}">
                      <a16:colId xmlns:a16="http://schemas.microsoft.com/office/drawing/2014/main" val="562987677"/>
                    </a:ext>
                  </a:extLst>
                </a:gridCol>
                <a:gridCol w="3437859">
                  <a:extLst>
                    <a:ext uri="{9D8B030D-6E8A-4147-A177-3AD203B41FA5}">
                      <a16:colId xmlns:a16="http://schemas.microsoft.com/office/drawing/2014/main" val="2282301273"/>
                    </a:ext>
                  </a:extLst>
                </a:gridCol>
                <a:gridCol w="3437859">
                  <a:extLst>
                    <a:ext uri="{9D8B030D-6E8A-4147-A177-3AD203B41FA5}">
                      <a16:colId xmlns:a16="http://schemas.microsoft.com/office/drawing/2014/main" val="3426984011"/>
                    </a:ext>
                  </a:extLst>
                </a:gridCol>
              </a:tblGrid>
              <a:tr h="856435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Ungrouped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US" sz="2600" b="1" dirty="0">
                          <a:solidFill>
                            <a:schemeClr val="bg1"/>
                          </a:solidFill>
                          <a:effectLst/>
                        </a:rPr>
                        <a:t>Grouped Data</a:t>
                      </a: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706875"/>
                  </a:ext>
                </a:extLst>
              </a:tr>
              <a:tr h="150653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M.D. about Mean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122923"/>
                  </a:ext>
                </a:extLst>
              </a:tr>
              <a:tr h="150653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M.D. about Median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505953"/>
                  </a:ext>
                </a:extLst>
              </a:tr>
              <a:tr h="150653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r>
                        <a:rPr lang="en-IN" sz="2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M.D. about Mode</a:t>
                      </a: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tabLst>
                          <a:tab pos="447675" algn="l"/>
                        </a:tabLst>
                      </a:pPr>
                      <a:endParaRPr lang="en-IN" sz="2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73025" marR="73025" marT="0" marB="0" anchor="ctr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65648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A7E820-010B-992C-FEE6-52172DDE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Mean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78886B-EAC0-457E-8295-0800EDFB45F2}"/>
                  </a:ext>
                </a:extLst>
              </p:cNvPr>
              <p:cNvSpPr txBox="1"/>
              <p:nvPr/>
            </p:nvSpPr>
            <p:spPr>
              <a:xfrm>
                <a:off x="2671956" y="2019682"/>
                <a:ext cx="2767578" cy="92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 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 </m:t>
                                      </m:r>
                                    </m:e>
                                  </m:ac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78886B-EAC0-457E-8295-0800EDFB4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956" y="2019682"/>
                <a:ext cx="2767578" cy="9225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81137-4116-4813-86A9-4005EFDEF96F}"/>
                  </a:ext>
                </a:extLst>
              </p:cNvPr>
              <p:cNvSpPr txBox="1"/>
              <p:nvPr/>
            </p:nvSpPr>
            <p:spPr>
              <a:xfrm>
                <a:off x="2671956" y="3499545"/>
                <a:ext cx="2767578" cy="95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81137-4116-4813-86A9-4005EFDEF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956" y="3499545"/>
                <a:ext cx="2767578" cy="953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5DCDA8-1DCD-40C7-868D-4F46B80F6B0D}"/>
                  </a:ext>
                </a:extLst>
              </p:cNvPr>
              <p:cNvSpPr txBox="1"/>
              <p:nvPr/>
            </p:nvSpPr>
            <p:spPr>
              <a:xfrm>
                <a:off x="2671956" y="5067422"/>
                <a:ext cx="2767578" cy="922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Z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5DCDA8-1DCD-40C7-868D-4F46B80F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956" y="5067422"/>
                <a:ext cx="2767578" cy="922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C23DE0-BBF7-40D4-B557-DC8902784A0D}"/>
                  </a:ext>
                </a:extLst>
              </p:cNvPr>
              <p:cNvSpPr txBox="1"/>
              <p:nvPr/>
            </p:nvSpPr>
            <p:spPr>
              <a:xfrm>
                <a:off x="6096000" y="1982973"/>
                <a:ext cx="2767578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 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 </m:t>
                                      </m:r>
                                    </m:e>
                                  </m:ac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C23DE0-BBF7-40D4-B557-DC8902784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82973"/>
                <a:ext cx="2767578" cy="99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91B4D-3440-4593-992C-6F38FDBBE3D5}"/>
                  </a:ext>
                </a:extLst>
              </p:cNvPr>
              <p:cNvSpPr txBox="1"/>
              <p:nvPr/>
            </p:nvSpPr>
            <p:spPr>
              <a:xfrm>
                <a:off x="6096000" y="3478289"/>
                <a:ext cx="2767578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M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91B4D-3440-4593-992C-6F38FDBB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78289"/>
                <a:ext cx="2767578" cy="995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6AD81F-1209-4468-9784-2A0633F8F0CD}"/>
                  </a:ext>
                </a:extLst>
              </p:cNvPr>
              <p:cNvSpPr txBox="1"/>
              <p:nvPr/>
            </p:nvSpPr>
            <p:spPr>
              <a:xfrm>
                <a:off x="6096000" y="5030713"/>
                <a:ext cx="2767578" cy="995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Z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6AD81F-1209-4468-9784-2A0633F8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30713"/>
                <a:ext cx="2767578" cy="995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0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/>
      <p:bldP spid="16" grpId="0"/>
      <p:bldP spid="1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37696"/>
            <a:ext cx="11929645" cy="71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/>
              <a:t>Determine the interquartile range value for 2, 3, 5, 7, 11, 13, 17, 19, 23, 29.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1829604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AAC1E-06A3-430A-9B3F-A16B6D888279}"/>
              </a:ext>
            </a:extLst>
          </p:cNvPr>
          <p:cNvSpPr txBox="1"/>
          <p:nvPr/>
        </p:nvSpPr>
        <p:spPr>
          <a:xfrm>
            <a:off x="1594216" y="1856896"/>
            <a:ext cx="480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Total number of observations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2B56C-5D19-4DF2-8637-4D229225C2BD}"/>
                  </a:ext>
                </a:extLst>
              </p:cNvPr>
              <p:cNvSpPr txBox="1"/>
              <p:nvPr/>
            </p:nvSpPr>
            <p:spPr>
              <a:xfrm>
                <a:off x="6195505" y="1856896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2B56C-5D19-4DF2-8637-4D229225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505" y="1856896"/>
                <a:ext cx="146304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/>
              <p:nvPr/>
            </p:nvSpPr>
            <p:spPr>
              <a:xfrm>
                <a:off x="2215560" y="2380116"/>
                <a:ext cx="474831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60" y="2380116"/>
                <a:ext cx="4748312" cy="1166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/>
              <p:nvPr/>
            </p:nvSpPr>
            <p:spPr>
              <a:xfrm>
                <a:off x="1676409" y="2727993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9" y="2727993"/>
                <a:ext cx="5062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/>
              <p:nvPr/>
            </p:nvSpPr>
            <p:spPr>
              <a:xfrm>
                <a:off x="2215560" y="3599090"/>
                <a:ext cx="4062138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60" y="3599090"/>
                <a:ext cx="4062138" cy="11660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/>
              <p:nvPr/>
            </p:nvSpPr>
            <p:spPr>
              <a:xfrm>
                <a:off x="1676409" y="394696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9" y="3946967"/>
                <a:ext cx="5062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/>
              <p:nvPr/>
            </p:nvSpPr>
            <p:spPr>
              <a:xfrm>
                <a:off x="2215560" y="4913917"/>
                <a:ext cx="533594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.75)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value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observation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60" y="4913917"/>
                <a:ext cx="5335946" cy="542393"/>
              </a:xfrm>
              <a:prstGeom prst="rect">
                <a:avLst/>
              </a:prstGeom>
              <a:blipFill>
                <a:blip r:embed="rId7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/>
              <p:nvPr/>
            </p:nvSpPr>
            <p:spPr>
              <a:xfrm>
                <a:off x="1676408" y="493309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8" y="4933090"/>
                <a:ext cx="5062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/>
              <p:nvPr/>
            </p:nvSpPr>
            <p:spPr>
              <a:xfrm>
                <a:off x="2215560" y="5657603"/>
                <a:ext cx="573663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+mj-lt"/>
                      </a:rPr>
                      <m:t>. + 0.75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rd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60" y="5657603"/>
                <a:ext cx="5736637" cy="542393"/>
              </a:xfrm>
              <a:prstGeom prst="rect">
                <a:avLst/>
              </a:prstGeom>
              <a:blipFill>
                <a:blip r:embed="rId9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/>
              <p:nvPr/>
            </p:nvSpPr>
            <p:spPr>
              <a:xfrm>
                <a:off x="1707309" y="568535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09" y="5685351"/>
                <a:ext cx="5062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6E045A-423A-4FA9-88EC-BE4A0EE30DA4}"/>
              </a:ext>
            </a:extLst>
          </p:cNvPr>
          <p:cNvCxnSpPr/>
          <p:nvPr/>
        </p:nvCxnSpPr>
        <p:spPr>
          <a:xfrm>
            <a:off x="7748045" y="1922690"/>
            <a:ext cx="0" cy="4352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67D303-EB24-4D83-AE53-902E79095232}"/>
                  </a:ext>
                </a:extLst>
              </p:cNvPr>
              <p:cNvSpPr txBox="1"/>
              <p:nvPr/>
            </p:nvSpPr>
            <p:spPr>
              <a:xfrm>
                <a:off x="8345797" y="1810431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3+0.75[5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67D303-EB24-4D83-AE53-902E7909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7" y="1810431"/>
                <a:ext cx="358221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F8D332-AFA4-4EB7-891D-D9F3856E91EF}"/>
                  </a:ext>
                </a:extLst>
              </p:cNvPr>
              <p:cNvSpPr txBox="1"/>
              <p:nvPr/>
            </p:nvSpPr>
            <p:spPr>
              <a:xfrm>
                <a:off x="7837546" y="183817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F8D332-AFA4-4EB7-891D-D9F3856E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546" y="1838179"/>
                <a:ext cx="50623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701ABE-337A-4C3E-8428-0DF47C99D49A}"/>
                  </a:ext>
                </a:extLst>
              </p:cNvPr>
              <p:cNvSpPr txBox="1"/>
              <p:nvPr/>
            </p:nvSpPr>
            <p:spPr>
              <a:xfrm>
                <a:off x="8345797" y="2490070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3+0.75[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701ABE-337A-4C3E-8428-0DF47C99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7" y="2490070"/>
                <a:ext cx="358221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EE3015-D6B5-4F82-801E-9D46894C987E}"/>
                  </a:ext>
                </a:extLst>
              </p:cNvPr>
              <p:cNvSpPr txBox="1"/>
              <p:nvPr/>
            </p:nvSpPr>
            <p:spPr>
              <a:xfrm>
                <a:off x="7837546" y="251781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EE3015-D6B5-4F82-801E-9D46894C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546" y="2517818"/>
                <a:ext cx="5062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E9665F-4AEC-4B0D-A5C7-912184EF9939}"/>
                  </a:ext>
                </a:extLst>
              </p:cNvPr>
              <p:cNvSpPr txBox="1"/>
              <p:nvPr/>
            </p:nvSpPr>
            <p:spPr>
              <a:xfrm>
                <a:off x="8345797" y="3168811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E9665F-4AEC-4B0D-A5C7-912184EF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7" y="3168811"/>
                <a:ext cx="358221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B10D92-1017-4C2A-A94E-00C8D980C671}"/>
                  </a:ext>
                </a:extLst>
              </p:cNvPr>
              <p:cNvSpPr txBox="1"/>
              <p:nvPr/>
            </p:nvSpPr>
            <p:spPr>
              <a:xfrm>
                <a:off x="7837546" y="3196559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B10D92-1017-4C2A-A94E-00C8D980C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546" y="3196559"/>
                <a:ext cx="5062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42A33B-28A9-46C0-AC38-A4E019E157C2}"/>
                  </a:ext>
                </a:extLst>
              </p:cNvPr>
              <p:cNvSpPr txBox="1"/>
              <p:nvPr/>
            </p:nvSpPr>
            <p:spPr>
              <a:xfrm>
                <a:off x="8345797" y="3979657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42A33B-28A9-46C0-AC38-A4E019E1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7" y="3979657"/>
                <a:ext cx="358221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FE3589-8626-4FA7-B64A-245973D7DEAC}"/>
                  </a:ext>
                </a:extLst>
              </p:cNvPr>
              <p:cNvSpPr txBox="1"/>
              <p:nvPr/>
            </p:nvSpPr>
            <p:spPr>
              <a:xfrm>
                <a:off x="7837546" y="4007405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FE3589-8626-4FA7-B64A-245973D7D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546" y="4007405"/>
                <a:ext cx="50623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2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18" grpId="0"/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37696"/>
            <a:ext cx="11929645" cy="71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dirty="0"/>
              <a:t>Determine the interquartile range value for 2, 3, 5, 7, 11, 13, 17, 19, 23, 29.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1 ( Continue 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1889592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/>
              <p:nvPr/>
            </p:nvSpPr>
            <p:spPr>
              <a:xfrm>
                <a:off x="2133368" y="1547239"/>
                <a:ext cx="5328334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FE8A0-B05A-46B0-8A0D-C4FEA7FF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68" y="1547239"/>
                <a:ext cx="5328334" cy="1166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/>
              <p:nvPr/>
            </p:nvSpPr>
            <p:spPr>
              <a:xfrm>
                <a:off x="1594217" y="189511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C8E56E-3A4E-451B-A56F-982603A56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1895116"/>
                <a:ext cx="5062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/>
              <p:nvPr/>
            </p:nvSpPr>
            <p:spPr>
              <a:xfrm>
                <a:off x="2133367" y="2766213"/>
                <a:ext cx="5079092" cy="1166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(3)(11)</m:t>
                                  </m:r>
                                </m:num>
                                <m:den>
                                  <m:r>
                                    <a:rPr lang="en-US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observation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5D3FC0-5345-490F-991C-F0599D60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67" y="2766213"/>
                <a:ext cx="5079092" cy="1166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/>
              <p:nvPr/>
            </p:nvSpPr>
            <p:spPr>
              <a:xfrm>
                <a:off x="1652365" y="312442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E0226E-589C-4540-B8EE-49DA75F6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365" y="3124426"/>
                <a:ext cx="5062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/>
              <p:nvPr/>
            </p:nvSpPr>
            <p:spPr>
              <a:xfrm>
                <a:off x="2133368" y="4081040"/>
                <a:ext cx="5335946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(8.25)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2800" b="0" i="0" dirty="0">
                    <a:solidFill>
                      <a:srgbClr val="002060"/>
                    </a:solidFill>
                    <a:latin typeface="+mj-lt"/>
                  </a:rPr>
                  <a:t> value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observation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26BD44-681C-40BB-BC75-CD8ACB6D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68" y="4081040"/>
                <a:ext cx="5335946" cy="542393"/>
              </a:xfrm>
              <a:prstGeom prst="rect">
                <a:avLst/>
              </a:prstGeom>
              <a:blipFill>
                <a:blip r:embed="rId6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/>
              <p:nvPr/>
            </p:nvSpPr>
            <p:spPr>
              <a:xfrm>
                <a:off x="1625117" y="4090626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7EB69D-6415-4959-B627-54BDD20E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117" y="4090626"/>
                <a:ext cx="5062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/>
              <p:nvPr/>
            </p:nvSpPr>
            <p:spPr>
              <a:xfrm>
                <a:off x="2133368" y="4824726"/>
                <a:ext cx="5736637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  <m:r>
                      <m:rPr>
                        <m:nor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+mj-lt"/>
                      </a:rPr>
                      <m:t>obser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2060"/>
                        </a:solidFill>
                        <a:latin typeface="+mj-lt"/>
                      </a:rPr>
                      <m:t>. + 0.25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[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07E8AC-C8AB-48BB-A751-D27B2CC20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68" y="4824726"/>
                <a:ext cx="5736637" cy="542393"/>
              </a:xfrm>
              <a:prstGeom prst="rect">
                <a:avLst/>
              </a:prstGeom>
              <a:blipFill>
                <a:blip r:embed="rId8"/>
                <a:stretch>
                  <a:fillRect t="-6742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/>
              <p:nvPr/>
            </p:nvSpPr>
            <p:spPr>
              <a:xfrm>
                <a:off x="1625117" y="4852474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6C52DC-708F-470D-AE60-ECE915CAF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117" y="4852474"/>
                <a:ext cx="5062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6E045A-423A-4FA9-88EC-BE4A0EE30DA4}"/>
              </a:ext>
            </a:extLst>
          </p:cNvPr>
          <p:cNvCxnSpPr>
            <a:cxnSpLocks/>
          </p:cNvCxnSpPr>
          <p:nvPr/>
        </p:nvCxnSpPr>
        <p:spPr>
          <a:xfrm flipH="1">
            <a:off x="7461702" y="1777937"/>
            <a:ext cx="7612" cy="44379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67D303-EB24-4D83-AE53-902E79095232}"/>
                  </a:ext>
                </a:extLst>
              </p:cNvPr>
              <p:cNvSpPr txBox="1"/>
              <p:nvPr/>
            </p:nvSpPr>
            <p:spPr>
              <a:xfrm>
                <a:off x="2131352" y="5519661"/>
                <a:ext cx="4435255" cy="542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5[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23−19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67D303-EB24-4D83-AE53-902E7909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352" y="5519661"/>
                <a:ext cx="4435255" cy="5429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F8D332-AFA4-4EB7-891D-D9F3856E91EF}"/>
                  </a:ext>
                </a:extLst>
              </p:cNvPr>
              <p:cNvSpPr txBox="1"/>
              <p:nvPr/>
            </p:nvSpPr>
            <p:spPr>
              <a:xfrm>
                <a:off x="1594215" y="5548228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F8D332-AFA4-4EB7-891D-D9F3856E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5548228"/>
                <a:ext cx="5062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701ABE-337A-4C3E-8428-0DF47C99D49A}"/>
                  </a:ext>
                </a:extLst>
              </p:cNvPr>
              <p:cNvSpPr txBox="1"/>
              <p:nvPr/>
            </p:nvSpPr>
            <p:spPr>
              <a:xfrm>
                <a:off x="8125138" y="1731792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5[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701ABE-337A-4C3E-8428-0DF47C99D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138" y="1731792"/>
                <a:ext cx="35822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EE3015-D6B5-4F82-801E-9D46894C987E}"/>
                  </a:ext>
                </a:extLst>
              </p:cNvPr>
              <p:cNvSpPr txBox="1"/>
              <p:nvPr/>
            </p:nvSpPr>
            <p:spPr>
              <a:xfrm>
                <a:off x="7616887" y="1759540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EE3015-D6B5-4F82-801E-9D46894C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1759540"/>
                <a:ext cx="5062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E9665F-4AEC-4B0D-A5C7-912184EF9939}"/>
                  </a:ext>
                </a:extLst>
              </p:cNvPr>
              <p:cNvSpPr txBox="1"/>
              <p:nvPr/>
            </p:nvSpPr>
            <p:spPr>
              <a:xfrm>
                <a:off x="8125138" y="2410533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r>
                        <a:rPr lang="en-US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E9665F-4AEC-4B0D-A5C7-912184EF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138" y="2410533"/>
                <a:ext cx="358221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B10D92-1017-4C2A-A94E-00C8D980C671}"/>
                  </a:ext>
                </a:extLst>
              </p:cNvPr>
              <p:cNvSpPr txBox="1"/>
              <p:nvPr/>
            </p:nvSpPr>
            <p:spPr>
              <a:xfrm>
                <a:off x="7616887" y="2438281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B10D92-1017-4C2A-A94E-00C8D980C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2438281"/>
                <a:ext cx="5062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42A33B-28A9-46C0-AC38-A4E019E157C2}"/>
                  </a:ext>
                </a:extLst>
              </p:cNvPr>
              <p:cNvSpPr txBox="1"/>
              <p:nvPr/>
            </p:nvSpPr>
            <p:spPr>
              <a:xfrm>
                <a:off x="8125138" y="3221379"/>
                <a:ext cx="35822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42A33B-28A9-46C0-AC38-A4E019E1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138" y="3221379"/>
                <a:ext cx="358221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FE3589-8626-4FA7-B64A-245973D7DEAC}"/>
                  </a:ext>
                </a:extLst>
              </p:cNvPr>
              <p:cNvSpPr txBox="1"/>
              <p:nvPr/>
            </p:nvSpPr>
            <p:spPr>
              <a:xfrm>
                <a:off x="7616887" y="3249127"/>
                <a:ext cx="506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FE3589-8626-4FA7-B64A-245973D7D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3249127"/>
                <a:ext cx="50623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AEF131-886F-49C7-9CD8-3EF40128EE09}"/>
                  </a:ext>
                </a:extLst>
              </p:cNvPr>
              <p:cNvSpPr txBox="1"/>
              <p:nvPr/>
            </p:nvSpPr>
            <p:spPr>
              <a:xfrm>
                <a:off x="7616887" y="3924558"/>
                <a:ext cx="61233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⇒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>
                      <a:solidFill>
                        <a:srgbClr val="0070C0"/>
                      </a:solidFill>
                    </a:uFill>
                    <a:latin typeface="Roboto Condensed"/>
                    <a:ea typeface="Calibri" panose="020F0502020204030204" pitchFamily="34" charset="0"/>
                    <a:cs typeface="Shruti" panose="020B0502040204020203" pitchFamily="34" charset="0"/>
                  </a:rPr>
                  <a:t> Inter Quartile range </a:t>
                </a:r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AEF131-886F-49C7-9CD8-3EF40128E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3924558"/>
                <a:ext cx="6123398" cy="523220"/>
              </a:xfrm>
              <a:prstGeom prst="rect">
                <a:avLst/>
              </a:prstGeom>
              <a:blipFill>
                <a:blip r:embed="rId18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73F162-767B-413F-8680-E09384415B16}"/>
                  </a:ext>
                </a:extLst>
              </p:cNvPr>
              <p:cNvSpPr txBox="1"/>
              <p:nvPr/>
            </p:nvSpPr>
            <p:spPr>
              <a:xfrm>
                <a:off x="7616887" y="4649071"/>
                <a:ext cx="1927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Q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Q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73F162-767B-413F-8680-E093844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4649071"/>
                <a:ext cx="192780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A53343-83C4-4AEA-B7E3-929B78195F1A}"/>
                  </a:ext>
                </a:extLst>
              </p:cNvPr>
              <p:cNvSpPr txBox="1"/>
              <p:nvPr/>
            </p:nvSpPr>
            <p:spPr>
              <a:xfrm>
                <a:off x="7616887" y="5309415"/>
                <a:ext cx="33250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=20 −4.5=15.5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FA53343-83C4-4AEA-B7E3-929B78195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87" y="5309415"/>
                <a:ext cx="33250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65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5" grpId="0"/>
      <p:bldP spid="36" grpId="0"/>
      <p:bldP spid="37" grpId="0"/>
      <p:bldP spid="38" grpId="0"/>
      <p:bldP spid="39" grpId="0"/>
      <p:bldP spid="40" grpId="0"/>
      <p:bldP spid="34" grpId="0"/>
      <p:bldP spid="41" grpId="0"/>
      <p:bldP spid="4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1027"/>
            <a:ext cx="11929645" cy="18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Find the interquartile range for the following distribution: </a:t>
            </a:r>
          </a:p>
          <a:p>
            <a:pPr>
              <a:spcAft>
                <a:spcPts val="300"/>
              </a:spcAft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GB" dirty="0"/>
              <a:t>Method 3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7" y="2882853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5DBCFC-C44A-BF38-C288-779CB92E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19792"/>
              </p:ext>
            </p:extLst>
          </p:nvPr>
        </p:nvGraphicFramePr>
        <p:xfrm>
          <a:off x="293355" y="1439810"/>
          <a:ext cx="10216945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5215">
                  <a:extLst>
                    <a:ext uri="{9D8B030D-6E8A-4147-A177-3AD203B41FA5}">
                      <a16:colId xmlns:a16="http://schemas.microsoft.com/office/drawing/2014/main" val="185101061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16571794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7830397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2264650964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3331738793"/>
                    </a:ext>
                  </a:extLst>
                </a:gridCol>
                <a:gridCol w="1388346">
                  <a:extLst>
                    <a:ext uri="{9D8B030D-6E8A-4147-A177-3AD203B41FA5}">
                      <a16:colId xmlns:a16="http://schemas.microsoft.com/office/drawing/2014/main" val="181795133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x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99439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5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IN" sz="2800" b="0" dirty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33201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36E8A523-5A71-4134-B254-B224391EAF5C}"/>
              </a:ext>
            </a:extLst>
          </p:cNvPr>
          <p:cNvSpPr/>
          <p:nvPr/>
        </p:nvSpPr>
        <p:spPr>
          <a:xfrm>
            <a:off x="1594216" y="2903493"/>
            <a:ext cx="1463041" cy="52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i="0" dirty="0">
                <a:solidFill>
                  <a:srgbClr val="002060"/>
                </a:solidFill>
                <a:latin typeface="+mj-lt"/>
              </a:rPr>
              <a:t>We have,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3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0CB386-78CA-4575-9F5B-1025EB3E0C65}">
  <we:reference id="wa200005566" version="1.0.0.0" store="en-US" storeType="OMEX"/>
  <we:alternateReferences>
    <we:reference id="wa200005566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39160</TotalTime>
  <Words>8117</Words>
  <Application>Microsoft Office PowerPoint</Application>
  <PresentationFormat>Widescreen</PresentationFormat>
  <Paragraphs>2868</Paragraphs>
  <Slides>124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3" baseType="lpstr">
      <vt:lpstr>Arial</vt:lpstr>
      <vt:lpstr>Cambria Math</vt:lpstr>
      <vt:lpstr>Calibri</vt:lpstr>
      <vt:lpstr>Wingdings 3</vt:lpstr>
      <vt:lpstr>Cambria</vt:lpstr>
      <vt:lpstr>Roboto Condensed</vt:lpstr>
      <vt:lpstr>Roboto Condensed Light</vt:lpstr>
      <vt:lpstr>Wingdings</vt:lpstr>
      <vt:lpstr>Office Theme</vt:lpstr>
      <vt:lpstr>Unit – 4 Descriptive Statistics</vt:lpstr>
      <vt:lpstr>PowerPoint Presentation</vt:lpstr>
      <vt:lpstr>PowerPoint Presentation</vt:lpstr>
      <vt:lpstr>PowerPoint Presentation</vt:lpstr>
      <vt:lpstr>PowerPoint Presentation</vt:lpstr>
      <vt:lpstr>Method 1 Measure of Central Tendency</vt:lpstr>
      <vt:lpstr>Introduction</vt:lpstr>
      <vt:lpstr>Central Tendency</vt:lpstr>
      <vt:lpstr>Method 1.1 Mean</vt:lpstr>
      <vt:lpstr>Mean</vt:lpstr>
      <vt:lpstr>Mean</vt:lpstr>
      <vt:lpstr>Mean</vt:lpstr>
      <vt:lpstr>Method 1.1 ⇝ Example 1</vt:lpstr>
      <vt:lpstr>Method 1.1 ⇝ Example 2</vt:lpstr>
      <vt:lpstr>Method 1.1 ⇝ Example 2 (Continue)</vt:lpstr>
      <vt:lpstr>Method 1.1 ⇝ Example 3</vt:lpstr>
      <vt:lpstr>Method 1.1 ⇝ Example 3 (Continue)</vt:lpstr>
      <vt:lpstr>Method 1.1 ⇝ Example 3 (Continue)</vt:lpstr>
      <vt:lpstr>Method 1.1 ⇝ Example 3 (Continue)</vt:lpstr>
      <vt:lpstr>Method 1.1 ⇝ Example 4</vt:lpstr>
      <vt:lpstr>Method 1.1 ⇝ Example 4(Continue)</vt:lpstr>
      <vt:lpstr>Method 1.1 ⇝ Example 4(Continue)</vt:lpstr>
      <vt:lpstr>Method 1.1 ⇝ Example 5</vt:lpstr>
      <vt:lpstr>Method 1.1 ⇝ Example 5 (Continue)</vt:lpstr>
      <vt:lpstr>Method 1.2 Median</vt:lpstr>
      <vt:lpstr>Median</vt:lpstr>
      <vt:lpstr>Median</vt:lpstr>
      <vt:lpstr>Median</vt:lpstr>
      <vt:lpstr>Method 1.2 ⇝ Example 1</vt:lpstr>
      <vt:lpstr>Method 1.2 ⇝ Example 2</vt:lpstr>
      <vt:lpstr>Method 1.2 ⇝ Example 2 (Continue)</vt:lpstr>
      <vt:lpstr>Method 1.2 ⇝ Example 3</vt:lpstr>
      <vt:lpstr>Method 1.2 ⇝ Example 3 (Continue)</vt:lpstr>
      <vt:lpstr>Method 1.2 ⇝ Example 4</vt:lpstr>
      <vt:lpstr>Method 1.2 ⇝ Example 4 (Continue)</vt:lpstr>
      <vt:lpstr>Method 1.2 ⇝ Example 5</vt:lpstr>
      <vt:lpstr>Method 1.2 ⇝ Example 5 (Continue)</vt:lpstr>
      <vt:lpstr>Method 1.2 ⇝ Example 5 (Continue)</vt:lpstr>
      <vt:lpstr>Method 1.3 Mode</vt:lpstr>
      <vt:lpstr>Mode</vt:lpstr>
      <vt:lpstr>Mode</vt:lpstr>
      <vt:lpstr>Mode</vt:lpstr>
      <vt:lpstr>Relation Between Mean, Median, and Mode</vt:lpstr>
      <vt:lpstr>Method 1.3 ⇝ Example 2</vt:lpstr>
      <vt:lpstr>Method 1.3 ⇝ Example 3</vt:lpstr>
      <vt:lpstr>Method 1.3 ⇝ Example 4 </vt:lpstr>
      <vt:lpstr>Method 1.3 ⇝ Example 4 (Continue)</vt:lpstr>
      <vt:lpstr>Method 1.3 ⇝ Example 5 </vt:lpstr>
      <vt:lpstr>Method 1.3 ⇝ Example 5 (Continue)</vt:lpstr>
      <vt:lpstr>Method 1.3 ⇝ Example 6</vt:lpstr>
      <vt:lpstr>Method 1.3 ⇝ Example 6 (Continue)</vt:lpstr>
      <vt:lpstr>Method 1.3 ⇝ Example 6 (Continue)</vt:lpstr>
      <vt:lpstr>Method 1.3 ⇝ Example 6 (Continue)</vt:lpstr>
      <vt:lpstr>Method 1.4 Quartiles</vt:lpstr>
      <vt:lpstr>Quartiles</vt:lpstr>
      <vt:lpstr>Quartiles</vt:lpstr>
      <vt:lpstr>Quartiles</vt:lpstr>
      <vt:lpstr>Method 1.4 ⇝ Example 1</vt:lpstr>
      <vt:lpstr>Method 1.4 ⇝ Example 2</vt:lpstr>
      <vt:lpstr>Method 1.4 ⇝ Example 2 (Continue)</vt:lpstr>
      <vt:lpstr>Method 1.4 ⇝ Example 2 (Continue)</vt:lpstr>
      <vt:lpstr>Method 1.4 ⇝ Example 3</vt:lpstr>
      <vt:lpstr>Method 1.4 ⇝ Example 3 (Continue)</vt:lpstr>
      <vt:lpstr>Method 1.4 ⇝ Example 3 (Continue)</vt:lpstr>
      <vt:lpstr>Method 1.4 ⇝ Example 4</vt:lpstr>
      <vt:lpstr>Method 1.4 ⇝ Example 4 (Continue)</vt:lpstr>
      <vt:lpstr>Method 1.4 ⇝ Example 4 (Continue)</vt:lpstr>
      <vt:lpstr>Method 1.4 ⇝ Example 4 (Continue)</vt:lpstr>
      <vt:lpstr>Method 1.4 ⇝ Example 4 (Continue)</vt:lpstr>
      <vt:lpstr>Method 1.4 ⇝ Example 4 (Continue)</vt:lpstr>
      <vt:lpstr>Method 1.4 ⇝ Example 5</vt:lpstr>
      <vt:lpstr>Method 1.4 ⇝ Example 5 (Continue)</vt:lpstr>
      <vt:lpstr>Method 1.4 ⇝ Example 5 (Continue)</vt:lpstr>
      <vt:lpstr>Method 1.4 ⇝ Example 5 (Continue)</vt:lpstr>
      <vt:lpstr>Method 1.4 ⇝ Example 5 (Continue)</vt:lpstr>
      <vt:lpstr>Percentiles</vt:lpstr>
      <vt:lpstr>Percentiles</vt:lpstr>
      <vt:lpstr>Percentiles</vt:lpstr>
      <vt:lpstr>Method 1.5 ⇝ Example 1</vt:lpstr>
      <vt:lpstr>Method 1.5 ⇝ Example 2</vt:lpstr>
      <vt:lpstr>Method 1.4 ⇝ Example 2 (Continue)</vt:lpstr>
      <vt:lpstr>Method 1.5 ⇝ Example3</vt:lpstr>
      <vt:lpstr>Method 1.5 ⇝ Example 3 (Continue)</vt:lpstr>
      <vt:lpstr>Method 1.5 ⇝ Example 3 (Continue)</vt:lpstr>
      <vt:lpstr>Method 3 Measure of Variability</vt:lpstr>
      <vt:lpstr>Measure of Variability</vt:lpstr>
      <vt:lpstr>Measure of Variability</vt:lpstr>
      <vt:lpstr>Range</vt:lpstr>
      <vt:lpstr>Interquartile Range</vt:lpstr>
      <vt:lpstr>Standard Deviation</vt:lpstr>
      <vt:lpstr>Standard Deviation</vt:lpstr>
      <vt:lpstr>Standard Deviation</vt:lpstr>
      <vt:lpstr>Variance</vt:lpstr>
      <vt:lpstr> Coefficient of Variation </vt:lpstr>
      <vt:lpstr>Mean Deviation</vt:lpstr>
      <vt:lpstr>Mean Deviation</vt:lpstr>
      <vt:lpstr>Method 3 ⇝ Example 1</vt:lpstr>
      <vt:lpstr>Method 3 ⇝ Example 1 ( Continue )</vt:lpstr>
      <vt:lpstr>Method 3 ⇝ Example 2</vt:lpstr>
      <vt:lpstr>Method 1.4 ⇝ Example 2 (Continue)</vt:lpstr>
      <vt:lpstr>Method 3 ⇝ Example 2 ( Continue )</vt:lpstr>
      <vt:lpstr>Method 3 ⇝ Example 3</vt:lpstr>
      <vt:lpstr>Method 3 ⇝ Example 3 (Continue)</vt:lpstr>
      <vt:lpstr>Method 3 ⇝ Example 4</vt:lpstr>
      <vt:lpstr>Method 3 ⇝ Example 4 (Continue)</vt:lpstr>
      <vt:lpstr>Method 3 ⇝ Example 4 (Continue)</vt:lpstr>
      <vt:lpstr>Method 3 ⇝ Example 5</vt:lpstr>
      <vt:lpstr>Method 3 ⇝ Example 5 (Continue)</vt:lpstr>
      <vt:lpstr>Method 3 ⇝ Example 6</vt:lpstr>
      <vt:lpstr>Method 3 ⇝ Example 6 (Continue)</vt:lpstr>
      <vt:lpstr>Method 3 ⇝ Example 6 (Continue)</vt:lpstr>
      <vt:lpstr>Method 3 ⇝ Example 7</vt:lpstr>
      <vt:lpstr>Method 3 ⇝ Example 7 (Continue)</vt:lpstr>
      <vt:lpstr>Method 3 ⇝ Example 7 (Continue)</vt:lpstr>
      <vt:lpstr>Method 3 ⇝ Example 7 (Continue)</vt:lpstr>
      <vt:lpstr>Method 3 ⇝ Example 7 (Continue)</vt:lpstr>
      <vt:lpstr>Method 3 ⇝ Example 8</vt:lpstr>
      <vt:lpstr>Method 3 ⇝ Example 8 (Continue)</vt:lpstr>
      <vt:lpstr>Method 3 ⇝ Example 8 (Continue)</vt:lpstr>
      <vt:lpstr>Method 3 ⇝ Example 8 (Continue)</vt:lpstr>
      <vt:lpstr>Method 3 ⇝ Example 8 (Continue)</vt:lpstr>
      <vt:lpstr>Method 3 ⇝ Example 8 (Continue)</vt:lpstr>
      <vt:lpstr>Method 3 ⇝ Example 8 (Continue)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Vasudev </cp:lastModifiedBy>
  <cp:revision>1946</cp:revision>
  <dcterms:created xsi:type="dcterms:W3CDTF">2020-05-01T05:09:15Z</dcterms:created>
  <dcterms:modified xsi:type="dcterms:W3CDTF">2025-02-03T02:24:50Z</dcterms:modified>
</cp:coreProperties>
</file>